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91" r:id="rId5"/>
    <p:sldMasterId id="2147483666" r:id="rId6"/>
  </p:sldMasterIdLst>
  <p:notesMasterIdLst>
    <p:notesMasterId r:id="rId23"/>
  </p:notesMasterIdLst>
  <p:sldIdLst>
    <p:sldId id="256" r:id="rId7"/>
    <p:sldId id="281" r:id="rId8"/>
    <p:sldId id="285" r:id="rId9"/>
    <p:sldId id="287" r:id="rId10"/>
    <p:sldId id="286" r:id="rId11"/>
    <p:sldId id="290" r:id="rId12"/>
    <p:sldId id="278" r:id="rId13"/>
    <p:sldId id="292" r:id="rId14"/>
    <p:sldId id="293" r:id="rId15"/>
    <p:sldId id="289" r:id="rId16"/>
    <p:sldId id="294" r:id="rId17"/>
    <p:sldId id="296" r:id="rId18"/>
    <p:sldId id="297" r:id="rId19"/>
    <p:sldId id="298" r:id="rId20"/>
    <p:sldId id="299" r:id="rId21"/>
    <p:sldId id="279" r:id="rId22"/>
  </p:sldIdLst>
  <p:sldSz cx="16256000" cy="9144000"/>
  <p:notesSz cx="16256000" cy="9144000"/>
  <p:defaultTextStyle>
    <a:defPPr>
      <a:defRPr kern="0"/>
    </a:defPPr>
  </p:defaultTextStyle>
  <p:modifyVerifier cryptProviderType="rsaAES" cryptAlgorithmClass="hash" cryptAlgorithmType="typeAny" cryptAlgorithmSid="14" spinCount="100000" saltData="VbO7hE5fURqeQygBQyepFA==" hashData="wM/Dgt6JZHq5xEIKwjUD/MnvrS4xycU1xxkSWzIdvlReRT7k0HiIXHfQ1kfcu0ZINOe6qD0Cq4B3EotjDEZNEw=="/>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34C17-3469-4915-9645-EE2E337787E4}" v="44" dt="2022-11-22T13:29:19.546"/>
    <p1510:client id="{F2A65BCC-5CE6-4612-BF73-865A3BAA35A2}" v="1" dt="2022-11-23T08:07:49.58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1020" y="6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a KR" userId="5f29045d-5be2-488a-996e-ba1d272a538e" providerId="ADAL" clId="{3D934C17-3469-4915-9645-EE2E337787E4}"/>
    <pc:docChg chg="modSld">
      <pc:chgData name="Megha KR" userId="5f29045d-5be2-488a-996e-ba1d272a538e" providerId="ADAL" clId="{3D934C17-3469-4915-9645-EE2E337787E4}" dt="2022-11-22T13:29:19.546" v="43" actId="20577"/>
      <pc:docMkLst>
        <pc:docMk/>
      </pc:docMkLst>
      <pc:sldChg chg="modSp mod">
        <pc:chgData name="Megha KR" userId="5f29045d-5be2-488a-996e-ba1d272a538e" providerId="ADAL" clId="{3D934C17-3469-4915-9645-EE2E337787E4}" dt="2022-11-22T13:19:06.322" v="14" actId="27107"/>
        <pc:sldMkLst>
          <pc:docMk/>
          <pc:sldMk cId="3823832029" sldId="278"/>
        </pc:sldMkLst>
        <pc:spChg chg="mod">
          <ac:chgData name="Megha KR" userId="5f29045d-5be2-488a-996e-ba1d272a538e" providerId="ADAL" clId="{3D934C17-3469-4915-9645-EE2E337787E4}" dt="2022-11-22T13:19:06.322" v="14" actId="27107"/>
          <ac:spMkLst>
            <pc:docMk/>
            <pc:sldMk cId="3823832029" sldId="278"/>
            <ac:spMk id="5" creationId="{79B3B789-03C4-4DAD-B5C6-C4153E46C601}"/>
          </ac:spMkLst>
        </pc:spChg>
      </pc:sldChg>
      <pc:sldChg chg="modSp mod">
        <pc:chgData name="Megha KR" userId="5f29045d-5be2-488a-996e-ba1d272a538e" providerId="ADAL" clId="{3D934C17-3469-4915-9645-EE2E337787E4}" dt="2022-11-22T13:17:29.852" v="9" actId="20577"/>
        <pc:sldMkLst>
          <pc:docMk/>
          <pc:sldMk cId="1288967515" sldId="281"/>
        </pc:sldMkLst>
        <pc:spChg chg="mod">
          <ac:chgData name="Megha KR" userId="5f29045d-5be2-488a-996e-ba1d272a538e" providerId="ADAL" clId="{3D934C17-3469-4915-9645-EE2E337787E4}" dt="2022-11-22T13:17:29.852" v="9" actId="20577"/>
          <ac:spMkLst>
            <pc:docMk/>
            <pc:sldMk cId="1288967515" sldId="281"/>
            <ac:spMk id="3" creationId="{F0E46C33-83C5-101F-ABA6-0D14AD4C3AF5}"/>
          </ac:spMkLst>
        </pc:spChg>
      </pc:sldChg>
      <pc:sldChg chg="modSp mod">
        <pc:chgData name="Megha KR" userId="5f29045d-5be2-488a-996e-ba1d272a538e" providerId="ADAL" clId="{3D934C17-3469-4915-9645-EE2E337787E4}" dt="2022-11-22T13:18:21.981" v="11" actId="20577"/>
        <pc:sldMkLst>
          <pc:docMk/>
          <pc:sldMk cId="2426501062" sldId="287"/>
        </pc:sldMkLst>
        <pc:spChg chg="mod">
          <ac:chgData name="Megha KR" userId="5f29045d-5be2-488a-996e-ba1d272a538e" providerId="ADAL" clId="{3D934C17-3469-4915-9645-EE2E337787E4}" dt="2022-11-22T13:18:21.981" v="11" actId="20577"/>
          <ac:spMkLst>
            <pc:docMk/>
            <pc:sldMk cId="2426501062" sldId="287"/>
            <ac:spMk id="7" creationId="{7C07BEFB-5F61-4CCB-BC22-7E2A02A9FE8E}"/>
          </ac:spMkLst>
        </pc:spChg>
      </pc:sldChg>
      <pc:sldChg chg="modSp mod">
        <pc:chgData name="Megha KR" userId="5f29045d-5be2-488a-996e-ba1d272a538e" providerId="ADAL" clId="{3D934C17-3469-4915-9645-EE2E337787E4}" dt="2022-11-22T13:23:50.151" v="30" actId="20577"/>
        <pc:sldMkLst>
          <pc:docMk/>
          <pc:sldMk cId="3046572980" sldId="289"/>
        </pc:sldMkLst>
        <pc:spChg chg="mod">
          <ac:chgData name="Megha KR" userId="5f29045d-5be2-488a-996e-ba1d272a538e" providerId="ADAL" clId="{3D934C17-3469-4915-9645-EE2E337787E4}" dt="2022-11-22T13:23:50.151" v="30" actId="20577"/>
          <ac:spMkLst>
            <pc:docMk/>
            <pc:sldMk cId="3046572980" sldId="289"/>
            <ac:spMk id="5" creationId="{79B3B789-03C4-4DAD-B5C6-C4153E46C601}"/>
          </ac:spMkLst>
        </pc:spChg>
      </pc:sldChg>
      <pc:sldChg chg="modSp mod">
        <pc:chgData name="Megha KR" userId="5f29045d-5be2-488a-996e-ba1d272a538e" providerId="ADAL" clId="{3D934C17-3469-4915-9645-EE2E337787E4}" dt="2022-11-22T13:21:45.945" v="26" actId="20577"/>
        <pc:sldMkLst>
          <pc:docMk/>
          <pc:sldMk cId="2631993148" sldId="293"/>
        </pc:sldMkLst>
        <pc:spChg chg="mod">
          <ac:chgData name="Megha KR" userId="5f29045d-5be2-488a-996e-ba1d272a538e" providerId="ADAL" clId="{3D934C17-3469-4915-9645-EE2E337787E4}" dt="2022-11-22T13:21:45.945" v="26" actId="20577"/>
          <ac:spMkLst>
            <pc:docMk/>
            <pc:sldMk cId="2631993148" sldId="293"/>
            <ac:spMk id="5" creationId="{79B3B789-03C4-4DAD-B5C6-C4153E46C601}"/>
          </ac:spMkLst>
        </pc:spChg>
      </pc:sldChg>
      <pc:sldChg chg="modSp mod">
        <pc:chgData name="Megha KR" userId="5f29045d-5be2-488a-996e-ba1d272a538e" providerId="ADAL" clId="{3D934C17-3469-4915-9645-EE2E337787E4}" dt="2022-11-22T13:29:19.546" v="43" actId="20577"/>
        <pc:sldMkLst>
          <pc:docMk/>
          <pc:sldMk cId="558162095" sldId="294"/>
        </pc:sldMkLst>
        <pc:spChg chg="mod">
          <ac:chgData name="Megha KR" userId="5f29045d-5be2-488a-996e-ba1d272a538e" providerId="ADAL" clId="{3D934C17-3469-4915-9645-EE2E337787E4}" dt="2022-11-22T13:29:19.546" v="43" actId="20577"/>
          <ac:spMkLst>
            <pc:docMk/>
            <pc:sldMk cId="558162095" sldId="294"/>
            <ac:spMk id="5" creationId="{79B3B789-03C4-4DAD-B5C6-C4153E46C601}"/>
          </ac:spMkLst>
        </pc:spChg>
      </pc:sldChg>
      <pc:sldChg chg="modSp mod">
        <pc:chgData name="Megha KR" userId="5f29045d-5be2-488a-996e-ba1d272a538e" providerId="ADAL" clId="{3D934C17-3469-4915-9645-EE2E337787E4}" dt="2022-11-22T13:24:32.276" v="36" actId="20577"/>
        <pc:sldMkLst>
          <pc:docMk/>
          <pc:sldMk cId="849659295" sldId="296"/>
        </pc:sldMkLst>
        <pc:spChg chg="mod">
          <ac:chgData name="Megha KR" userId="5f29045d-5be2-488a-996e-ba1d272a538e" providerId="ADAL" clId="{3D934C17-3469-4915-9645-EE2E337787E4}" dt="2022-11-22T13:24:32.276" v="36" actId="20577"/>
          <ac:spMkLst>
            <pc:docMk/>
            <pc:sldMk cId="849659295" sldId="296"/>
            <ac:spMk id="8" creationId="{5F8A1F3D-F51B-7C45-8A3F-3D6EF1D92D60}"/>
          </ac:spMkLst>
        </pc:spChg>
      </pc:sldChg>
    </pc:docChg>
  </pc:docChgLst>
  <pc:docChgLst>
    <pc:chgData name="Aniket Jain" userId="9c52b5d6-d574-434d-9126-8d2360ea66c3" providerId="ADAL" clId="{F2A65BCC-5CE6-4612-BF73-865A3BAA35A2}"/>
    <pc:docChg chg="undo custSel modSld modMainMaster">
      <pc:chgData name="Aniket Jain" userId="9c52b5d6-d574-434d-9126-8d2360ea66c3" providerId="ADAL" clId="{F2A65BCC-5CE6-4612-BF73-865A3BAA35A2}" dt="2022-11-23T09:46:09.424" v="14" actId="20577"/>
      <pc:docMkLst>
        <pc:docMk/>
      </pc:docMkLst>
      <pc:sldChg chg="modSp mod">
        <pc:chgData name="Aniket Jain" userId="9c52b5d6-d574-434d-9126-8d2360ea66c3" providerId="ADAL" clId="{F2A65BCC-5CE6-4612-BF73-865A3BAA35A2}" dt="2022-11-23T09:46:09.424" v="14" actId="20577"/>
        <pc:sldMkLst>
          <pc:docMk/>
          <pc:sldMk cId="3823832029" sldId="278"/>
        </pc:sldMkLst>
        <pc:spChg chg="mod">
          <ac:chgData name="Aniket Jain" userId="9c52b5d6-d574-434d-9126-8d2360ea66c3" providerId="ADAL" clId="{F2A65BCC-5CE6-4612-BF73-865A3BAA35A2}" dt="2022-11-23T09:46:09.424" v="14" actId="20577"/>
          <ac:spMkLst>
            <pc:docMk/>
            <pc:sldMk cId="3823832029" sldId="278"/>
            <ac:spMk id="5" creationId="{79B3B789-03C4-4DAD-B5C6-C4153E46C601}"/>
          </ac:spMkLst>
        </pc:spChg>
      </pc:sldChg>
      <pc:sldChg chg="addSp delSp modSp mod">
        <pc:chgData name="Aniket Jain" userId="9c52b5d6-d574-434d-9126-8d2360ea66c3" providerId="ADAL" clId="{F2A65BCC-5CE6-4612-BF73-865A3BAA35A2}" dt="2022-11-23T08:07:55.022" v="8" actId="1076"/>
        <pc:sldMkLst>
          <pc:docMk/>
          <pc:sldMk cId="1288967515" sldId="281"/>
        </pc:sldMkLst>
        <pc:spChg chg="mod">
          <ac:chgData name="Aniket Jain" userId="9c52b5d6-d574-434d-9126-8d2360ea66c3" providerId="ADAL" clId="{F2A65BCC-5CE6-4612-BF73-865A3BAA35A2}" dt="2022-11-23T08:07:35.846" v="4" actId="20577"/>
          <ac:spMkLst>
            <pc:docMk/>
            <pc:sldMk cId="1288967515" sldId="281"/>
            <ac:spMk id="3" creationId="{F0E46C33-83C5-101F-ABA6-0D14AD4C3AF5}"/>
          </ac:spMkLst>
        </pc:spChg>
        <pc:spChg chg="add del">
          <ac:chgData name="Aniket Jain" userId="9c52b5d6-d574-434d-9126-8d2360ea66c3" providerId="ADAL" clId="{F2A65BCC-5CE6-4612-BF73-865A3BAA35A2}" dt="2022-11-23T08:07:38.359" v="6" actId="22"/>
          <ac:spMkLst>
            <pc:docMk/>
            <pc:sldMk cId="1288967515" sldId="281"/>
            <ac:spMk id="4" creationId="{C221B456-F53D-DAA1-E668-8B2D8021E8ED}"/>
          </ac:spMkLst>
        </pc:spChg>
        <pc:picChg chg="add mod">
          <ac:chgData name="Aniket Jain" userId="9c52b5d6-d574-434d-9126-8d2360ea66c3" providerId="ADAL" clId="{F2A65BCC-5CE6-4612-BF73-865A3BAA35A2}" dt="2022-11-23T08:07:55.022" v="8" actId="1076"/>
          <ac:picMkLst>
            <pc:docMk/>
            <pc:sldMk cId="1288967515" sldId="281"/>
            <ac:picMk id="5" creationId="{543A7129-91D3-E5BD-987F-A14AFD1C59DA}"/>
          </ac:picMkLst>
        </pc:picChg>
      </pc:sldChg>
      <pc:sldMasterChg chg="modSldLayout">
        <pc:chgData name="Aniket Jain" userId="9c52b5d6-d574-434d-9126-8d2360ea66c3" providerId="ADAL" clId="{F2A65BCC-5CE6-4612-BF73-865A3BAA35A2}" dt="2022-11-23T08:07:15.442" v="1" actId="20577"/>
        <pc:sldMasterMkLst>
          <pc:docMk/>
          <pc:sldMasterMk cId="3529572818" sldId="2147483691"/>
        </pc:sldMasterMkLst>
        <pc:sldLayoutChg chg="modSp mod">
          <pc:chgData name="Aniket Jain" userId="9c52b5d6-d574-434d-9126-8d2360ea66c3" providerId="ADAL" clId="{F2A65BCC-5CE6-4612-BF73-865A3BAA35A2}" dt="2022-11-23T08:07:15.442" v="1" actId="20577"/>
          <pc:sldLayoutMkLst>
            <pc:docMk/>
            <pc:sldMasterMk cId="3529572818" sldId="2147483691"/>
            <pc:sldLayoutMk cId="3631068354" sldId="2147483693"/>
          </pc:sldLayoutMkLst>
          <pc:spChg chg="mod">
            <ac:chgData name="Aniket Jain" userId="9c52b5d6-d574-434d-9126-8d2360ea66c3" providerId="ADAL" clId="{F2A65BCC-5CE6-4612-BF73-865A3BAA35A2}" dt="2022-11-23T08:07:15.442" v="1" actId="20577"/>
            <ac:spMkLst>
              <pc:docMk/>
              <pc:sldMasterMk cId="3529572818" sldId="2147483691"/>
              <pc:sldLayoutMk cId="3631068354" sldId="2147483693"/>
              <ac:spMk id="10" creationId="{1F8CB551-DCDC-4C58-BBF5-24178022B6F8}"/>
            </ac:spMkLst>
          </pc:spChg>
          <pc:picChg chg="ord">
            <ac:chgData name="Aniket Jain" userId="9c52b5d6-d574-434d-9126-8d2360ea66c3" providerId="ADAL" clId="{F2A65BCC-5CE6-4612-BF73-865A3BAA35A2}" dt="2022-11-23T08:07:13.219" v="0" actId="167"/>
            <ac:picMkLst>
              <pc:docMk/>
              <pc:sldMasterMk cId="3529572818" sldId="2147483691"/>
              <pc:sldLayoutMk cId="3631068354" sldId="2147483693"/>
              <ac:picMk id="2" creationId="{1E87515D-6A66-3406-3A52-881E1AB8781F}"/>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43738"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9207500" y="0"/>
            <a:ext cx="7045325" cy="458788"/>
          </a:xfrm>
          <a:prstGeom prst="rect">
            <a:avLst/>
          </a:prstGeom>
        </p:spPr>
        <p:txBody>
          <a:bodyPr vert="horz" lIns="91440" tIns="45720" rIns="91440" bIns="45720" rtlCol="0"/>
          <a:lstStyle>
            <a:lvl1pPr algn="r">
              <a:defRPr sz="1200"/>
            </a:lvl1pPr>
          </a:lstStyle>
          <a:p>
            <a:fld id="{DB47FE84-81C2-4F0D-BD4D-EE138DBD048E}" type="datetimeFigureOut">
              <a:rPr lang="en-IN" smtClean="0"/>
              <a:t>23-11-2022</a:t>
            </a:fld>
            <a:endParaRPr lang="en-IN"/>
          </a:p>
        </p:txBody>
      </p:sp>
      <p:sp>
        <p:nvSpPr>
          <p:cNvPr id="4" name="Slide Image Placeholder 3"/>
          <p:cNvSpPr>
            <a:spLocks noGrp="1" noRot="1" noChangeAspect="1"/>
          </p:cNvSpPr>
          <p:nvPr>
            <p:ph type="sldImg" idx="2"/>
          </p:nvPr>
        </p:nvSpPr>
        <p:spPr>
          <a:xfrm>
            <a:off x="5384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625600" y="4400550"/>
            <a:ext cx="130048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7043738"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9207500" y="8685213"/>
            <a:ext cx="7045325" cy="458787"/>
          </a:xfrm>
          <a:prstGeom prst="rect">
            <a:avLst/>
          </a:prstGeom>
        </p:spPr>
        <p:txBody>
          <a:bodyPr vert="horz" lIns="91440" tIns="45720" rIns="91440" bIns="45720" rtlCol="0" anchor="b"/>
          <a:lstStyle>
            <a:lvl1pPr algn="r">
              <a:defRPr sz="1200"/>
            </a:lvl1pPr>
          </a:lstStyle>
          <a:p>
            <a:fld id="{D25DF49F-325C-45BD-8B0E-BED3ABB59CE9}" type="slidenum">
              <a:rPr lang="en-IN" smtClean="0"/>
              <a:t>‹#›</a:t>
            </a:fld>
            <a:endParaRPr lang="en-IN"/>
          </a:p>
        </p:txBody>
      </p:sp>
    </p:spTree>
    <p:extLst>
      <p:ext uri="{BB962C8B-B14F-4D97-AF65-F5344CB8AC3E}">
        <p14:creationId xmlns:p14="http://schemas.microsoft.com/office/powerpoint/2010/main" val="2235690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6</a:t>
            </a:fld>
            <a:endParaRPr lang="en-IN"/>
          </a:p>
        </p:txBody>
      </p:sp>
    </p:spTree>
    <p:extLst>
      <p:ext uri="{BB962C8B-B14F-4D97-AF65-F5344CB8AC3E}">
        <p14:creationId xmlns:p14="http://schemas.microsoft.com/office/powerpoint/2010/main" val="1929631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15</a:t>
            </a:fld>
            <a:endParaRPr lang="en-IN"/>
          </a:p>
        </p:txBody>
      </p:sp>
    </p:spTree>
    <p:extLst>
      <p:ext uri="{BB962C8B-B14F-4D97-AF65-F5344CB8AC3E}">
        <p14:creationId xmlns:p14="http://schemas.microsoft.com/office/powerpoint/2010/main" val="383948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7</a:t>
            </a:fld>
            <a:endParaRPr lang="en-IN"/>
          </a:p>
        </p:txBody>
      </p:sp>
    </p:spTree>
    <p:extLst>
      <p:ext uri="{BB962C8B-B14F-4D97-AF65-F5344CB8AC3E}">
        <p14:creationId xmlns:p14="http://schemas.microsoft.com/office/powerpoint/2010/main" val="1896385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8</a:t>
            </a:fld>
            <a:endParaRPr lang="en-IN"/>
          </a:p>
        </p:txBody>
      </p:sp>
    </p:spTree>
    <p:extLst>
      <p:ext uri="{BB962C8B-B14F-4D97-AF65-F5344CB8AC3E}">
        <p14:creationId xmlns:p14="http://schemas.microsoft.com/office/powerpoint/2010/main" val="353362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9</a:t>
            </a:fld>
            <a:endParaRPr lang="en-IN"/>
          </a:p>
        </p:txBody>
      </p:sp>
    </p:spTree>
    <p:extLst>
      <p:ext uri="{BB962C8B-B14F-4D97-AF65-F5344CB8AC3E}">
        <p14:creationId xmlns:p14="http://schemas.microsoft.com/office/powerpoint/2010/main" val="213511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10</a:t>
            </a:fld>
            <a:endParaRPr lang="en-IN"/>
          </a:p>
        </p:txBody>
      </p:sp>
    </p:spTree>
    <p:extLst>
      <p:ext uri="{BB962C8B-B14F-4D97-AF65-F5344CB8AC3E}">
        <p14:creationId xmlns:p14="http://schemas.microsoft.com/office/powerpoint/2010/main" val="8405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11</a:t>
            </a:fld>
            <a:endParaRPr lang="en-IN"/>
          </a:p>
        </p:txBody>
      </p:sp>
    </p:spTree>
    <p:extLst>
      <p:ext uri="{BB962C8B-B14F-4D97-AF65-F5344CB8AC3E}">
        <p14:creationId xmlns:p14="http://schemas.microsoft.com/office/powerpoint/2010/main" val="73374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12</a:t>
            </a:fld>
            <a:endParaRPr lang="en-IN"/>
          </a:p>
        </p:txBody>
      </p:sp>
    </p:spTree>
    <p:extLst>
      <p:ext uri="{BB962C8B-B14F-4D97-AF65-F5344CB8AC3E}">
        <p14:creationId xmlns:p14="http://schemas.microsoft.com/office/powerpoint/2010/main" val="2798938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13</a:t>
            </a:fld>
            <a:endParaRPr lang="en-IN"/>
          </a:p>
        </p:txBody>
      </p:sp>
    </p:spTree>
    <p:extLst>
      <p:ext uri="{BB962C8B-B14F-4D97-AF65-F5344CB8AC3E}">
        <p14:creationId xmlns:p14="http://schemas.microsoft.com/office/powerpoint/2010/main" val="23077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25DF49F-325C-45BD-8B0E-BED3ABB59CE9}" type="slidenum">
              <a:rPr lang="en-IN" smtClean="0"/>
              <a:t>14</a:t>
            </a:fld>
            <a:endParaRPr lang="en-IN"/>
          </a:p>
        </p:txBody>
      </p:sp>
    </p:spTree>
    <p:extLst>
      <p:ext uri="{BB962C8B-B14F-4D97-AF65-F5344CB8AC3E}">
        <p14:creationId xmlns:p14="http://schemas.microsoft.com/office/powerpoint/2010/main" val="1341264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3.pn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6248040" cy="9143996"/>
          </a:xfrm>
          <a:prstGeom prst="rect">
            <a:avLst/>
          </a:prstGeom>
        </p:spPr>
      </p:pic>
      <p:pic>
        <p:nvPicPr>
          <p:cNvPr id="17" name="bg object 17"/>
          <p:cNvPicPr/>
          <p:nvPr/>
        </p:nvPicPr>
        <p:blipFill>
          <a:blip r:embed="rId3" cstate="print"/>
          <a:stretch>
            <a:fillRect/>
          </a:stretch>
        </p:blipFill>
        <p:spPr>
          <a:xfrm>
            <a:off x="1014983" y="2601467"/>
            <a:ext cx="3427476" cy="3941063"/>
          </a:xfrm>
          <a:prstGeom prst="rect">
            <a:avLst/>
          </a:prstGeom>
        </p:spPr>
      </p:pic>
      <p:sp>
        <p:nvSpPr>
          <p:cNvPr id="2" name="Holder 2"/>
          <p:cNvSpPr>
            <a:spLocks noGrp="1"/>
          </p:cNvSpPr>
          <p:nvPr>
            <p:ph type="ctrTitle"/>
          </p:nvPr>
        </p:nvSpPr>
        <p:spPr>
          <a:xfrm>
            <a:off x="5153405" y="3963111"/>
            <a:ext cx="9717405" cy="574675"/>
          </a:xfrm>
          <a:prstGeom prst="rect">
            <a:avLst/>
          </a:prstGeom>
        </p:spPr>
        <p:txBody>
          <a:bodyPr wrap="square" lIns="0" tIns="0" rIns="0" bIns="0">
            <a:spAutoFit/>
          </a:bodyPr>
          <a:lstStyle>
            <a:lvl1pPr>
              <a:defRPr sz="3600" b="1" i="0">
                <a:solidFill>
                  <a:srgbClr val="404040"/>
                </a:solidFill>
                <a:latin typeface="Open Sans" panose="020B0606030504020204" pitchFamily="34" charset="0"/>
                <a:cs typeface="Open Sans" panose="020B0606030504020204" pitchFamily="34" charset="0"/>
              </a:defRPr>
            </a:lvl1pPr>
          </a:lstStyle>
          <a:p>
            <a:endParaRPr/>
          </a:p>
        </p:txBody>
      </p:sp>
      <p:sp>
        <p:nvSpPr>
          <p:cNvPr id="3" name="Holder 3"/>
          <p:cNvSpPr>
            <a:spLocks noGrp="1"/>
          </p:cNvSpPr>
          <p:nvPr>
            <p:ph type="subTitle" idx="4"/>
          </p:nvPr>
        </p:nvSpPr>
        <p:spPr>
          <a:xfrm>
            <a:off x="2439352" y="5120640"/>
            <a:ext cx="11383645" cy="338554"/>
          </a:xfrm>
          <a:prstGeom prst="rect">
            <a:avLst/>
          </a:prstGeom>
        </p:spPr>
        <p:txBody>
          <a:bodyPr wrap="square" lIns="0" tIns="0" rIns="0" bIns="0">
            <a:spAutoFit/>
          </a:bodyPr>
          <a:lstStyle>
            <a:lvl1pPr>
              <a:defRPr>
                <a:latin typeface="Open Sans" panose="020B0606030504020204" pitchFamily="34" charset="0"/>
                <a:cs typeface="Open Sans" panose="020B0606030504020204" pitchFamily="34" charset="0"/>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2" name="Google Shape;46;p27" descr="A close up of a logo&#10;&#10;Description automatically generated">
            <a:extLst>
              <a:ext uri="{FF2B5EF4-FFF2-40B4-BE49-F238E27FC236}">
                <a16:creationId xmlns:a16="http://schemas.microsoft.com/office/drawing/2014/main" id="{1E87515D-6A66-3406-3A52-881E1AB8781F}"/>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3" name="Google Shape;45;p27" descr="A close up of a sign&#10;&#10;Description automatically generated">
            <a:extLst>
              <a:ext uri="{FF2B5EF4-FFF2-40B4-BE49-F238E27FC236}">
                <a16:creationId xmlns:a16="http://schemas.microsoft.com/office/drawing/2014/main" id="{A492D8FE-4226-BD20-027B-B4FE8C0A6AF8}"/>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sp>
        <p:nvSpPr>
          <p:cNvPr id="10" name="Google Shape;45;p27">
            <a:extLst>
              <a:ext uri="{FF2B5EF4-FFF2-40B4-BE49-F238E27FC236}">
                <a16:creationId xmlns:a16="http://schemas.microsoft.com/office/drawing/2014/main" id="{1F8CB551-DCDC-4C58-BBF5-24178022B6F8}"/>
              </a:ext>
            </a:extLst>
          </p:cNvPr>
          <p:cNvSpPr/>
          <p:nvPr userDrawn="1"/>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panose="020B0604020202020204" pitchFamily="34" charset="0"/>
              <a:buNone/>
            </a:pPr>
            <a:r>
              <a:rPr lang="en-US" sz="2800" b="1" i="0" u="none" strike="noStrike" cap="none" dirty="0">
                <a:solidFill>
                  <a:srgbClr val="3F3F3F"/>
                </a:solidFill>
                <a:latin typeface="Open Sans"/>
                <a:ea typeface="Open Sans"/>
                <a:cs typeface="Open Sans"/>
                <a:sym typeface="Open Sans"/>
              </a:rPr>
              <a:t>Objective</a:t>
            </a:r>
            <a:endParaRPr dirty="0"/>
          </a:p>
        </p:txBody>
      </p:sp>
      <p:pic>
        <p:nvPicPr>
          <p:cNvPr id="19" name="Google Shape;99;p33">
            <a:extLst>
              <a:ext uri="{FF2B5EF4-FFF2-40B4-BE49-F238E27FC236}">
                <a16:creationId xmlns:a16="http://schemas.microsoft.com/office/drawing/2014/main" id="{9FCC519C-A7D9-49DD-BD7D-8879FCC829C4}"/>
              </a:ext>
            </a:extLst>
          </p:cNvPr>
          <p:cNvPicPr preferRelativeResize="0"/>
          <p:nvPr userDrawn="1"/>
        </p:nvPicPr>
        <p:blipFill rotWithShape="1">
          <a:blip r:embed="rId4">
            <a:alphaModFix/>
          </a:blip>
          <a:srcRect/>
          <a:stretch/>
        </p:blipFill>
        <p:spPr>
          <a:xfrm>
            <a:off x="3634126" y="1186581"/>
            <a:ext cx="3292073" cy="365760"/>
          </a:xfrm>
          <a:prstGeom prst="rect">
            <a:avLst/>
          </a:prstGeom>
          <a:noFill/>
          <a:ln>
            <a:noFill/>
          </a:ln>
        </p:spPr>
      </p:pic>
      <p:sp>
        <p:nvSpPr>
          <p:cNvPr id="18" name="Google Shape;59;p29">
            <a:extLst>
              <a:ext uri="{FF2B5EF4-FFF2-40B4-BE49-F238E27FC236}">
                <a16:creationId xmlns:a16="http://schemas.microsoft.com/office/drawing/2014/main" id="{85F7B7C1-75EB-2752-6A67-43ABC6ECFD17}"/>
              </a:ext>
            </a:extLst>
          </p:cNvPr>
          <p:cNvSpPr txBox="1">
            <a:spLocks noGrp="1"/>
          </p:cNvSpPr>
          <p:nvPr>
            <p:ph type="body" idx="1"/>
          </p:nvPr>
        </p:nvSpPr>
        <p:spPr>
          <a:xfrm>
            <a:off x="1317891" y="1808291"/>
            <a:ext cx="8244583"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rgbClr val="3F3F3F"/>
                </a:solidFill>
                <a:latin typeface="Open Sans"/>
                <a:ea typeface="Open Sans"/>
                <a:cs typeface="Open Sans"/>
              </a:defRPr>
            </a:lvl1pPr>
          </a:lstStyle>
          <a:p>
            <a:pPr marL="342900" lvl="0" indent="-342900"/>
            <a:endParaRPr/>
          </a:p>
        </p:txBody>
      </p:sp>
    </p:spTree>
    <p:extLst>
      <p:ext uri="{BB962C8B-B14F-4D97-AF65-F5344CB8AC3E}">
        <p14:creationId xmlns:p14="http://schemas.microsoft.com/office/powerpoint/2010/main" val="363106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pic>
        <p:nvPicPr>
          <p:cNvPr id="18" name="Google Shape;55;p28" descr="A picture containing water, outdoor&#10;&#10;Description automatically generated">
            <a:extLst>
              <a:ext uri="{FF2B5EF4-FFF2-40B4-BE49-F238E27FC236}">
                <a16:creationId xmlns:a16="http://schemas.microsoft.com/office/drawing/2014/main" id="{EB3FE880-CD39-0F7A-0F53-8DF3C5F9DC99}"/>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19" name="Google Shape;56;p28" descr="A close up of a logo&#10;&#10;Description automatically generated">
            <a:extLst>
              <a:ext uri="{FF2B5EF4-FFF2-40B4-BE49-F238E27FC236}">
                <a16:creationId xmlns:a16="http://schemas.microsoft.com/office/drawing/2014/main" id="{DC2B40A7-95F2-A5AF-87EB-A54413AD0549}"/>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22" name="Picture 21" descr="A picture containing text&#10;&#10;Description automatically generated">
            <a:extLst>
              <a:ext uri="{FF2B5EF4-FFF2-40B4-BE49-F238E27FC236}">
                <a16:creationId xmlns:a16="http://schemas.microsoft.com/office/drawing/2014/main" id="{CD7854E6-23AD-588B-FA3F-29D1BD422436}"/>
              </a:ext>
            </a:extLst>
          </p:cNvPr>
          <p:cNvPicPr>
            <a:picLocks noChangeAspect="1"/>
          </p:cNvPicPr>
          <p:nvPr userDrawn="1"/>
        </p:nvPicPr>
        <p:blipFill>
          <a:blip r:embed="rId4"/>
          <a:stretch>
            <a:fillRect/>
          </a:stretch>
        </p:blipFill>
        <p:spPr>
          <a:xfrm>
            <a:off x="0" y="0"/>
            <a:ext cx="16256000" cy="9144000"/>
          </a:xfrm>
          <a:prstGeom prst="rect">
            <a:avLst/>
          </a:prstGeom>
        </p:spPr>
      </p:pic>
      <p:pic>
        <p:nvPicPr>
          <p:cNvPr id="20" name="Google Shape;58;p28" descr="A close up of a logo&#10;&#10;Description automatically generated">
            <a:extLst>
              <a:ext uri="{FF2B5EF4-FFF2-40B4-BE49-F238E27FC236}">
                <a16:creationId xmlns:a16="http://schemas.microsoft.com/office/drawing/2014/main" id="{3C227F51-760D-78C0-EC23-F802AE2EDBC0}"/>
              </a:ext>
            </a:extLst>
          </p:cNvPr>
          <p:cNvPicPr preferRelativeResize="0"/>
          <p:nvPr userDrawn="1"/>
        </p:nvPicPr>
        <p:blipFill rotWithShape="1">
          <a:blip r:embed="rId5">
            <a:alphaModFix/>
          </a:blip>
          <a:srcRect l="12857" t="2540" r="67232" b="87460"/>
          <a:stretch/>
        </p:blipFill>
        <p:spPr>
          <a:xfrm>
            <a:off x="246744" y="232229"/>
            <a:ext cx="3236687" cy="914400"/>
          </a:xfrm>
          <a:prstGeom prst="rect">
            <a:avLst/>
          </a:prstGeom>
          <a:noFill/>
          <a:ln>
            <a:noFill/>
          </a:ln>
        </p:spPr>
      </p:pic>
      <p:sp>
        <p:nvSpPr>
          <p:cNvPr id="10" name="Google Shape;120;p36">
            <a:extLst>
              <a:ext uri="{FF2B5EF4-FFF2-40B4-BE49-F238E27FC236}">
                <a16:creationId xmlns:a16="http://schemas.microsoft.com/office/drawing/2014/main" id="{BE3D85F5-0D73-8333-A04C-AB47DD3A499E}"/>
              </a:ext>
            </a:extLst>
          </p:cNvPr>
          <p:cNvSpPr txBox="1">
            <a:spLocks noGrp="1"/>
          </p:cNvSpPr>
          <p:nvPr>
            <p:ph type="body" idx="1"/>
          </p:nvPr>
        </p:nvSpPr>
        <p:spPr>
          <a:xfrm>
            <a:off x="4737100" y="1770191"/>
            <a:ext cx="11099799"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chemeClr val="bg1"/>
                </a:solidFill>
                <a:latin typeface="Open Sans"/>
                <a:ea typeface="Open Sans"/>
                <a:cs typeface="Open Sans"/>
              </a:defRPr>
            </a:lvl1pPr>
          </a:lstStyle>
          <a:p>
            <a:pPr marL="342900" lvl="0" indent="-342900"/>
            <a:endParaRPr/>
          </a:p>
        </p:txBody>
      </p:sp>
      <p:sp>
        <p:nvSpPr>
          <p:cNvPr id="9" name="Google Shape;119;p36">
            <a:extLst>
              <a:ext uri="{FF2B5EF4-FFF2-40B4-BE49-F238E27FC236}">
                <a16:creationId xmlns:a16="http://schemas.microsoft.com/office/drawing/2014/main" id="{66474A0F-0094-3C20-1409-F428D63D291C}"/>
              </a:ext>
            </a:extLst>
          </p:cNvPr>
          <p:cNvSpPr txBox="1">
            <a:spLocks noGrp="1"/>
          </p:cNvSpPr>
          <p:nvPr>
            <p:ph type="title" hasCustomPrompt="1"/>
          </p:nvPr>
        </p:nvSpPr>
        <p:spPr>
          <a:xfrm>
            <a:off x="0" y="539514"/>
            <a:ext cx="16256000" cy="665045"/>
          </a:xfrm>
          <a:prstGeom prst="rect">
            <a:avLst/>
          </a:prstGeom>
          <a:noFill/>
          <a:ln>
            <a:noFill/>
          </a:ln>
        </p:spPr>
        <p:txBody>
          <a:bodyPr spcFirstLastPara="1" wrap="square" lIns="91425" tIns="45700" rIns="91425" bIns="45700" anchor="ctr" anchorCtr="0">
            <a:noAutofit/>
          </a:bodyPr>
          <a:lstStyle>
            <a:lvl1pPr marL="0" marR="0" lvl="0" indent="0" algn="ctr">
              <a:lnSpc>
                <a:spcPct val="90000"/>
              </a:lnSpc>
              <a:spcBef>
                <a:spcPts val="0"/>
              </a:spcBef>
              <a:spcAft>
                <a:spcPts val="0"/>
              </a:spcAft>
              <a:buClr>
                <a:srgbClr val="3F3F3F"/>
              </a:buClr>
              <a:buSzPts val="3200"/>
              <a:buFont typeface="Arial" panose="020B0604020202020204" pitchFamily="34" charset="0"/>
              <a:buNone/>
              <a:defRPr sz="2800" b="1" i="0" u="none" strike="noStrike" cap="none">
                <a:solidFill>
                  <a:schemeClr val="bg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Slide Title</a:t>
            </a:r>
            <a:endParaRPr/>
          </a:p>
        </p:txBody>
      </p:sp>
    </p:spTree>
    <p:extLst>
      <p:ext uri="{BB962C8B-B14F-4D97-AF65-F5344CB8AC3E}">
        <p14:creationId xmlns:p14="http://schemas.microsoft.com/office/powerpoint/2010/main" val="97157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sk (Activities)">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61D98D07-0BF7-79CB-0C5E-0E25DE3438F2}"/>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4" name="Google Shape;56;p28" descr="A close up of a logo&#10;&#10;Description automatically generated">
            <a:extLst>
              <a:ext uri="{FF2B5EF4-FFF2-40B4-BE49-F238E27FC236}">
                <a16:creationId xmlns:a16="http://schemas.microsoft.com/office/drawing/2014/main" id="{FEA7E29D-79E4-4A73-2B3F-6EFC53D4B886}"/>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9" name="Picture 8" descr="A picture containing text&#10;&#10;Description automatically generated">
            <a:extLst>
              <a:ext uri="{FF2B5EF4-FFF2-40B4-BE49-F238E27FC236}">
                <a16:creationId xmlns:a16="http://schemas.microsoft.com/office/drawing/2014/main" id="{2D4F7FB7-F182-DB97-27C4-004A4653F14E}"/>
              </a:ext>
            </a:extLst>
          </p:cNvPr>
          <p:cNvPicPr>
            <a:picLocks noChangeAspect="1"/>
          </p:cNvPicPr>
          <p:nvPr userDrawn="1"/>
        </p:nvPicPr>
        <p:blipFill>
          <a:blip r:embed="rId4"/>
          <a:stretch>
            <a:fillRect/>
          </a:stretch>
        </p:blipFill>
        <p:spPr>
          <a:xfrm>
            <a:off x="0" y="0"/>
            <a:ext cx="16256000" cy="9144000"/>
          </a:xfrm>
          <a:prstGeom prst="rect">
            <a:avLst/>
          </a:prstGeom>
        </p:spPr>
      </p:pic>
      <p:pic>
        <p:nvPicPr>
          <p:cNvPr id="5" name="Google Shape;58;p28" descr="A close up of a logo&#10;&#10;Description automatically generated">
            <a:extLst>
              <a:ext uri="{FF2B5EF4-FFF2-40B4-BE49-F238E27FC236}">
                <a16:creationId xmlns:a16="http://schemas.microsoft.com/office/drawing/2014/main" id="{C9036013-E0CD-DCFE-684A-60F804BAE776}"/>
              </a:ext>
            </a:extLst>
          </p:cNvPr>
          <p:cNvPicPr preferRelativeResize="0"/>
          <p:nvPr userDrawn="1"/>
        </p:nvPicPr>
        <p:blipFill rotWithShape="1">
          <a:blip r:embed="rId5">
            <a:alphaModFix/>
          </a:blip>
          <a:srcRect l="12857" t="2540" r="67232" b="87460"/>
          <a:stretch/>
        </p:blipFill>
        <p:spPr>
          <a:xfrm>
            <a:off x="246744" y="232229"/>
            <a:ext cx="3236687" cy="914400"/>
          </a:xfrm>
          <a:prstGeom prst="rect">
            <a:avLst/>
          </a:prstGeom>
          <a:noFill/>
          <a:ln>
            <a:noFill/>
          </a:ln>
        </p:spPr>
      </p:pic>
      <p:sp>
        <p:nvSpPr>
          <p:cNvPr id="14" name="Google Shape;119;p36">
            <a:extLst>
              <a:ext uri="{FF2B5EF4-FFF2-40B4-BE49-F238E27FC236}">
                <a16:creationId xmlns:a16="http://schemas.microsoft.com/office/drawing/2014/main" id="{0F4611CC-F5F3-4C8D-93C8-07F2BACB8BBC}"/>
              </a:ext>
            </a:extLst>
          </p:cNvPr>
          <p:cNvSpPr txBox="1">
            <a:spLocks noGrp="1"/>
          </p:cNvSpPr>
          <p:nvPr>
            <p:ph type="title" hasCustomPrompt="1"/>
          </p:nvPr>
        </p:nvSpPr>
        <p:spPr>
          <a:xfrm>
            <a:off x="0" y="539514"/>
            <a:ext cx="16256000" cy="665045"/>
          </a:xfrm>
          <a:prstGeom prst="rect">
            <a:avLst/>
          </a:prstGeom>
          <a:noFill/>
          <a:ln>
            <a:noFill/>
          </a:ln>
        </p:spPr>
        <p:txBody>
          <a:bodyPr spcFirstLastPara="1" wrap="square" lIns="91425" tIns="45700" rIns="91425" bIns="45700" anchor="ctr" anchorCtr="0">
            <a:noAutofit/>
          </a:bodyPr>
          <a:lstStyle>
            <a:lvl1pPr marL="0" marR="0" lvl="0" indent="0" algn="ctr">
              <a:lnSpc>
                <a:spcPct val="90000"/>
              </a:lnSpc>
              <a:spcBef>
                <a:spcPts val="0"/>
              </a:spcBef>
              <a:spcAft>
                <a:spcPts val="0"/>
              </a:spcAft>
              <a:buClr>
                <a:srgbClr val="3F3F3F"/>
              </a:buClr>
              <a:buSzPts val="3200"/>
              <a:buFont typeface="Arial" panose="020B0604020202020204" pitchFamily="34" charset="0"/>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Slide Title</a:t>
            </a:r>
            <a:endParaRPr/>
          </a:p>
        </p:txBody>
      </p:sp>
      <p:sp>
        <p:nvSpPr>
          <p:cNvPr id="12" name="Google Shape;120;p36">
            <a:extLst>
              <a:ext uri="{FF2B5EF4-FFF2-40B4-BE49-F238E27FC236}">
                <a16:creationId xmlns:a16="http://schemas.microsoft.com/office/drawing/2014/main" id="{FD0D308B-3B69-010D-4EFE-43F817661E1F}"/>
              </a:ext>
            </a:extLst>
          </p:cNvPr>
          <p:cNvSpPr txBox="1">
            <a:spLocks noGrp="1"/>
          </p:cNvSpPr>
          <p:nvPr>
            <p:ph type="body" idx="1"/>
          </p:nvPr>
        </p:nvSpPr>
        <p:spPr>
          <a:xfrm>
            <a:off x="4737100" y="1770191"/>
            <a:ext cx="11099799"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chemeClr val="bg1"/>
                </a:solidFill>
                <a:latin typeface="Open Sans"/>
                <a:ea typeface="Open Sans"/>
                <a:cs typeface="Open Sans"/>
              </a:defRPr>
            </a:lvl1pPr>
          </a:lstStyle>
          <a:p>
            <a:pPr marL="342900" lvl="0" indent="-342900"/>
            <a:endParaRPr/>
          </a:p>
        </p:txBody>
      </p:sp>
    </p:spTree>
    <p:extLst>
      <p:ext uri="{BB962C8B-B14F-4D97-AF65-F5344CB8AC3E}">
        <p14:creationId xmlns:p14="http://schemas.microsoft.com/office/powerpoint/2010/main" val="238393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mission">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9106A36E-E0A0-C3D3-2CC1-466845044F03}"/>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4" name="Google Shape;56;p28" descr="A close up of a logo&#10;&#10;Description automatically generated">
            <a:extLst>
              <a:ext uri="{FF2B5EF4-FFF2-40B4-BE49-F238E27FC236}">
                <a16:creationId xmlns:a16="http://schemas.microsoft.com/office/drawing/2014/main" id="{18B14ECB-00FC-4FE4-3DBA-7DA2C0A6A9DF}"/>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275CB0B2-8E29-1E67-8E27-FF3D9FBACE2A}"/>
              </a:ext>
            </a:extLst>
          </p:cNvPr>
          <p:cNvPicPr>
            <a:picLocks noChangeAspect="1"/>
          </p:cNvPicPr>
          <p:nvPr userDrawn="1"/>
        </p:nvPicPr>
        <p:blipFill>
          <a:blip r:embed="rId4"/>
          <a:stretch>
            <a:fillRect/>
          </a:stretch>
        </p:blipFill>
        <p:spPr>
          <a:xfrm>
            <a:off x="0" y="0"/>
            <a:ext cx="16256000" cy="9144000"/>
          </a:xfrm>
          <a:prstGeom prst="rect">
            <a:avLst/>
          </a:prstGeom>
        </p:spPr>
      </p:pic>
      <p:pic>
        <p:nvPicPr>
          <p:cNvPr id="5" name="Google Shape;58;p28" descr="A close up of a logo&#10;&#10;Description automatically generated">
            <a:extLst>
              <a:ext uri="{FF2B5EF4-FFF2-40B4-BE49-F238E27FC236}">
                <a16:creationId xmlns:a16="http://schemas.microsoft.com/office/drawing/2014/main" id="{D178AE2C-8E21-6332-6AF9-21F46D84095D}"/>
              </a:ext>
            </a:extLst>
          </p:cNvPr>
          <p:cNvPicPr preferRelativeResize="0"/>
          <p:nvPr userDrawn="1"/>
        </p:nvPicPr>
        <p:blipFill rotWithShape="1">
          <a:blip r:embed="rId5">
            <a:alphaModFix/>
          </a:blip>
          <a:srcRect l="12857" t="2540" r="67232" b="87460"/>
          <a:stretch/>
        </p:blipFill>
        <p:spPr>
          <a:xfrm>
            <a:off x="246744" y="232229"/>
            <a:ext cx="3236687" cy="914400"/>
          </a:xfrm>
          <a:prstGeom prst="rect">
            <a:avLst/>
          </a:prstGeom>
          <a:noFill/>
          <a:ln>
            <a:noFill/>
          </a:ln>
        </p:spPr>
      </p:pic>
      <p:sp>
        <p:nvSpPr>
          <p:cNvPr id="12" name="Google Shape;119;p36">
            <a:extLst>
              <a:ext uri="{FF2B5EF4-FFF2-40B4-BE49-F238E27FC236}">
                <a16:creationId xmlns:a16="http://schemas.microsoft.com/office/drawing/2014/main" id="{616610A4-EC08-D158-37CD-25090771596D}"/>
              </a:ext>
            </a:extLst>
          </p:cNvPr>
          <p:cNvSpPr txBox="1">
            <a:spLocks noGrp="1"/>
          </p:cNvSpPr>
          <p:nvPr>
            <p:ph type="title" hasCustomPrompt="1"/>
          </p:nvPr>
        </p:nvSpPr>
        <p:spPr>
          <a:xfrm>
            <a:off x="0" y="539514"/>
            <a:ext cx="16256000" cy="665045"/>
          </a:xfrm>
          <a:prstGeom prst="rect">
            <a:avLst/>
          </a:prstGeom>
          <a:noFill/>
          <a:ln>
            <a:noFill/>
          </a:ln>
        </p:spPr>
        <p:txBody>
          <a:bodyPr spcFirstLastPara="1" wrap="square" lIns="91425" tIns="45700" rIns="91425" bIns="45700" anchor="ctr" anchorCtr="0">
            <a:noAutofit/>
          </a:bodyPr>
          <a:lstStyle>
            <a:lvl1pPr marL="0" marR="0" lvl="0" indent="0" algn="ctr">
              <a:lnSpc>
                <a:spcPct val="90000"/>
              </a:lnSpc>
              <a:spcBef>
                <a:spcPts val="0"/>
              </a:spcBef>
              <a:spcAft>
                <a:spcPts val="0"/>
              </a:spcAft>
              <a:buClr>
                <a:srgbClr val="3F3F3F"/>
              </a:buClr>
              <a:buSzPts val="3200"/>
              <a:buFont typeface="Arial" panose="020B0604020202020204" pitchFamily="34" charset="0"/>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Slide Title</a:t>
            </a:r>
            <a:endParaRPr/>
          </a:p>
        </p:txBody>
      </p:sp>
      <p:sp>
        <p:nvSpPr>
          <p:cNvPr id="17" name="Google Shape;120;p36">
            <a:extLst>
              <a:ext uri="{FF2B5EF4-FFF2-40B4-BE49-F238E27FC236}">
                <a16:creationId xmlns:a16="http://schemas.microsoft.com/office/drawing/2014/main" id="{1B5232A5-7BF2-DF90-AE20-52366AA67238}"/>
              </a:ext>
            </a:extLst>
          </p:cNvPr>
          <p:cNvSpPr txBox="1">
            <a:spLocks noGrp="1"/>
          </p:cNvSpPr>
          <p:nvPr>
            <p:ph type="body" idx="1"/>
          </p:nvPr>
        </p:nvSpPr>
        <p:spPr>
          <a:xfrm>
            <a:off x="4737100" y="1770191"/>
            <a:ext cx="11099799"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chemeClr val="bg1"/>
                </a:solidFill>
                <a:latin typeface="Open Sans"/>
                <a:ea typeface="Open Sans"/>
                <a:cs typeface="Open Sans"/>
              </a:defRPr>
            </a:lvl1pPr>
          </a:lstStyle>
          <a:p>
            <a:pPr marL="342900" lvl="0" indent="-342900"/>
            <a:endParaRPr/>
          </a:p>
        </p:txBody>
      </p:sp>
    </p:spTree>
    <p:extLst>
      <p:ext uri="{BB962C8B-B14F-4D97-AF65-F5344CB8AC3E}">
        <p14:creationId xmlns:p14="http://schemas.microsoft.com/office/powerpoint/2010/main" val="200472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at Next?">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73222A9F-1B9C-D876-60DA-2CA692B5A6DF}"/>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3" name="Google Shape;56;p28" descr="A close up of a logo&#10;&#10;Description automatically generated">
            <a:extLst>
              <a:ext uri="{FF2B5EF4-FFF2-40B4-BE49-F238E27FC236}">
                <a16:creationId xmlns:a16="http://schemas.microsoft.com/office/drawing/2014/main" id="{DBE917F1-0023-E59C-C82B-F9AB16F23C3D}"/>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4" name="Google Shape;58;p28" descr="A close up of a logo&#10;&#10;Description automatically generated">
            <a:extLst>
              <a:ext uri="{FF2B5EF4-FFF2-40B4-BE49-F238E27FC236}">
                <a16:creationId xmlns:a16="http://schemas.microsoft.com/office/drawing/2014/main" id="{257A3FB0-A842-395D-6F3D-F1F62555D886}"/>
              </a:ext>
            </a:extLst>
          </p:cNvPr>
          <p:cNvPicPr preferRelativeResize="0"/>
          <p:nvPr userDrawn="1"/>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10" name="Rectangle 9">
            <a:extLst>
              <a:ext uri="{FF2B5EF4-FFF2-40B4-BE49-F238E27FC236}">
                <a16:creationId xmlns:a16="http://schemas.microsoft.com/office/drawing/2014/main" id="{4F057166-E25F-6F3B-3C02-0A438869F6C3}"/>
              </a:ext>
            </a:extLst>
          </p:cNvPr>
          <p:cNvSpPr/>
          <p:nvPr userDrawn="1"/>
        </p:nvSpPr>
        <p:spPr>
          <a:xfrm>
            <a:off x="5718038" y="4310390"/>
            <a:ext cx="4819925" cy="430887"/>
          </a:xfrm>
          <a:prstGeom prst="rect">
            <a:avLst/>
          </a:prstGeom>
        </p:spPr>
        <p:txBody>
          <a:bodyPr wrap="square" tIns="0" bIns="0">
            <a:spAutoFit/>
          </a:bodyPr>
          <a:lstStyle/>
          <a:p>
            <a:pPr algn="ctr"/>
            <a:r>
              <a:rPr lang="en-US" sz="2800" b="1">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3423404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reserve="1">
  <p:cSld name="Course Nam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 name="Google Shape;18;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9" name="Google Shape;19;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559245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 Name" preserve="1">
  <p:cSld name="Lesson Name">
    <p:spTree>
      <p:nvGrpSpPr>
        <p:cNvPr id="1" name="Shape 20"/>
        <p:cNvGrpSpPr/>
        <p:nvPr/>
      </p:nvGrpSpPr>
      <p:grpSpPr>
        <a:xfrm>
          <a:off x="0" y="0"/>
          <a:ext cx="0" cy="0"/>
          <a:chOff x="0" y="0"/>
          <a:chExt cx="0" cy="0"/>
        </a:xfrm>
      </p:grpSpPr>
      <p:pic>
        <p:nvPicPr>
          <p:cNvPr id="21" name="Google Shape;21;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3" name="Google Shape;23;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4" name="Google Shape;24;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241654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You Already Know" preserve="1">
  <p:cSld name="You Already Know">
    <p:spTree>
      <p:nvGrpSpPr>
        <p:cNvPr id="1" name="Shape 25"/>
        <p:cNvGrpSpPr/>
        <p:nvPr/>
      </p:nvGrpSpPr>
      <p:grpSpPr>
        <a:xfrm>
          <a:off x="0" y="0"/>
          <a:ext cx="0" cy="0"/>
          <a:chOff x="0" y="0"/>
          <a:chExt cx="0" cy="0"/>
        </a:xfrm>
      </p:grpSpPr>
      <p:pic>
        <p:nvPicPr>
          <p:cNvPr id="26" name="Google Shape;26;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8" name="Google Shape;28;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24"/>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873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cap" preserve="1">
  <p:cSld name="Recap">
    <p:spTree>
      <p:nvGrpSpPr>
        <p:cNvPr id="1" name="Shape 31"/>
        <p:cNvGrpSpPr/>
        <p:nvPr/>
      </p:nvGrpSpPr>
      <p:grpSpPr>
        <a:xfrm>
          <a:off x="0" y="0"/>
          <a:ext cx="0" cy="0"/>
          <a:chOff x="0" y="0"/>
          <a:chExt cx="0" cy="0"/>
        </a:xfrm>
      </p:grpSpPr>
      <p:pic>
        <p:nvPicPr>
          <p:cNvPr id="32" name="Google Shape;32;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34" name="Google Shape;34;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5" name="Google Shape;35;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36;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37520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 day in the life" preserve="1">
  <p:cSld name="A day in the life">
    <p:spTree>
      <p:nvGrpSpPr>
        <p:cNvPr id="1" name="Shape 37"/>
        <p:cNvGrpSpPr/>
        <p:nvPr/>
      </p:nvGrpSpPr>
      <p:grpSpPr>
        <a:xfrm>
          <a:off x="0" y="0"/>
          <a:ext cx="0" cy="0"/>
          <a:chOff x="0" y="0"/>
          <a:chExt cx="0" cy="0"/>
        </a:xfrm>
      </p:grpSpPr>
      <p:pic>
        <p:nvPicPr>
          <p:cNvPr id="38" name="Google Shape;38;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40" name="Google Shape;40;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1" name="Google Shape;41;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43" name="Google Shape;43;p26"/>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extLst>
      <p:ext uri="{BB962C8B-B14F-4D97-AF65-F5344CB8AC3E}">
        <p14:creationId xmlns:p14="http://schemas.microsoft.com/office/powerpoint/2010/main" val="455256755"/>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Open Sans" panose="020B0606030504020204" pitchFamily="34" charset="0"/>
                <a:cs typeface="Open Sans" panose="020B0606030504020204" pitchFamily="34" charset="0"/>
              </a:defRPr>
            </a:lvl1pPr>
          </a:lstStyle>
          <a:p>
            <a:endParaRPr/>
          </a:p>
        </p:txBody>
      </p:sp>
      <p:sp>
        <p:nvSpPr>
          <p:cNvPr id="3" name="Holder 3"/>
          <p:cNvSpPr>
            <a:spLocks noGrp="1"/>
          </p:cNvSpPr>
          <p:nvPr>
            <p:ph type="body" idx="1"/>
          </p:nvPr>
        </p:nvSpPr>
        <p:spPr/>
        <p:txBody>
          <a:bodyPr lIns="0" tIns="0" rIns="0" bIns="0"/>
          <a:lstStyle>
            <a:lvl1pPr>
              <a:defRPr sz="2200" b="0" i="0">
                <a:solidFill>
                  <a:srgbClr val="404040"/>
                </a:solidFill>
                <a:latin typeface="Open Sans" panose="020B0606030504020204" pitchFamily="34" charset="0"/>
                <a:cs typeface="Open Sans" panose="020B0606030504020204" pitchFamily="34" charset="0"/>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arning Objectives" preserve="1">
  <p:cSld name="Learning Objectives">
    <p:spTree>
      <p:nvGrpSpPr>
        <p:cNvPr id="1" name="Shape 44"/>
        <p:cNvGrpSpPr/>
        <p:nvPr/>
      </p:nvGrpSpPr>
      <p:grpSpPr>
        <a:xfrm>
          <a:off x="0" y="0"/>
          <a:ext cx="0" cy="0"/>
          <a:chOff x="0" y="0"/>
          <a:chExt cx="0" cy="0"/>
        </a:xfrm>
      </p:grpSpPr>
      <p:pic>
        <p:nvPicPr>
          <p:cNvPr id="45" name="Google Shape;45;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6" name="Google Shape;46;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7" name="Google Shape;47;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48" name="Google Shape;48;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49" name="Google Shape;49;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 name="Google Shape;50;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 name="Google Shape;51;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2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a:p>
        </p:txBody>
      </p:sp>
    </p:spTree>
    <p:extLst>
      <p:ext uri="{BB962C8B-B14F-4D97-AF65-F5344CB8AC3E}">
        <p14:creationId xmlns:p14="http://schemas.microsoft.com/office/powerpoint/2010/main" val="687470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opic Name" preserve="1">
  <p:cSld name="Topic Name">
    <p:spTree>
      <p:nvGrpSpPr>
        <p:cNvPr id="1" name="Shape 54"/>
        <p:cNvGrpSpPr/>
        <p:nvPr/>
      </p:nvGrpSpPr>
      <p:grpSpPr>
        <a:xfrm>
          <a:off x="0" y="0"/>
          <a:ext cx="0" cy="0"/>
          <a:chOff x="0" y="0"/>
          <a:chExt cx="0" cy="0"/>
        </a:xfrm>
      </p:grpSpPr>
      <p:pic>
        <p:nvPicPr>
          <p:cNvPr id="55" name="Google Shape;55;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 name="Google Shape;56;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7" name="Google Shape;57;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8" name="Google Shape;58;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extLst>
      <p:ext uri="{BB962C8B-B14F-4D97-AF65-F5344CB8AC3E}">
        <p14:creationId xmlns:p14="http://schemas.microsoft.com/office/powerpoint/2010/main" val="2919537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preserve="1">
  <p:cSld name="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 name="Google Shape;64;p29"/>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29"/>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29"/>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 name="Google Shape;67;p29"/>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 name="Google Shape;68;p29"/>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p29"/>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 name="Google Shape;70;p29"/>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 name="Google Shape;71;p29"/>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29"/>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 name="Google Shape;73;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7006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75" name="Google Shape;75;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78" name="Google Shape;78;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extLst>
      <p:ext uri="{BB962C8B-B14F-4D97-AF65-F5344CB8AC3E}">
        <p14:creationId xmlns:p14="http://schemas.microsoft.com/office/powerpoint/2010/main" val="25007002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content" preserve="1">
  <p:cSld name="1_quiz content">
    <p:spTree>
      <p:nvGrpSpPr>
        <p:cNvPr id="1" name="Shape 79"/>
        <p:cNvGrpSpPr/>
        <p:nvPr/>
      </p:nvGrpSpPr>
      <p:grpSpPr>
        <a:xfrm>
          <a:off x="0" y="0"/>
          <a:ext cx="0" cy="0"/>
          <a:chOff x="0" y="0"/>
          <a:chExt cx="0" cy="0"/>
        </a:xfrm>
      </p:grpSpPr>
      <p:pic>
        <p:nvPicPr>
          <p:cNvPr id="80" name="Google Shape;80;p3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1" name="Google Shape;81;p3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2" name="Google Shape;82;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3" name="Google Shape;83;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6" name="Google Shape;86;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7" name="Google Shape;87;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8" name="Google Shape;88;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9" name="Google Shape;89;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744677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ans" preserve="1">
  <p:cSld name="1_quiz ans">
    <p:spTree>
      <p:nvGrpSpPr>
        <p:cNvPr id="1" name="Shape 93"/>
        <p:cNvGrpSpPr/>
        <p:nvPr/>
      </p:nvGrpSpPr>
      <p:grpSpPr>
        <a:xfrm>
          <a:off x="0" y="0"/>
          <a:ext cx="0" cy="0"/>
          <a:chOff x="0" y="0"/>
          <a:chExt cx="0" cy="0"/>
        </a:xfrm>
      </p:grpSpPr>
      <p:pic>
        <p:nvPicPr>
          <p:cNvPr id="94" name="Google Shape;94;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5" name="Google Shape;95;p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6" name="Google Shape;96;p3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7" name="Google Shape;97;p3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3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3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3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01" name="Google Shape;101;p3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02" name="Google Shape;102;p3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3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4" name="Google Shape;104;p3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5" name="Google Shape;105;p3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6" name="Google Shape;106;p3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7" name="Google Shape;107;p3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8" name="Google Shape;108;p3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9" name="Google Shape;109;p3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0" name="Google Shape;110;p3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850940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 are" preserve="1">
  <p:cSld name="1_quiz ans are">
    <p:spTree>
      <p:nvGrpSpPr>
        <p:cNvPr id="1" name="Shape 111"/>
        <p:cNvGrpSpPr/>
        <p:nvPr/>
      </p:nvGrpSpPr>
      <p:grpSpPr>
        <a:xfrm>
          <a:off x="0" y="0"/>
          <a:ext cx="0" cy="0"/>
          <a:chOff x="0" y="0"/>
          <a:chExt cx="0" cy="0"/>
        </a:xfrm>
      </p:grpSpPr>
      <p:pic>
        <p:nvPicPr>
          <p:cNvPr id="112" name="Google Shape;112;g6ea8db464a_0_1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13" name="Google Shape;113;g6ea8db464a_0_1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14" name="Google Shape;114;g6ea8db464a_0_1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5" name="Google Shape;115;g6ea8db464a_0_1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6" name="Google Shape;116;g6ea8db464a_0_1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g6ea8db464a_0_18"/>
          <p:cNvSpPr txBox="1">
            <a:spLocks noGrp="1"/>
          </p:cNvSpPr>
          <p:nvPr>
            <p:ph type="body" idx="3"/>
          </p:nvPr>
        </p:nvSpPr>
        <p:spPr>
          <a:xfrm>
            <a:off x="670033" y="7935120"/>
            <a:ext cx="15194399"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g6ea8db464a_0_18"/>
          <p:cNvSpPr txBox="1"/>
          <p:nvPr/>
        </p:nvSpPr>
        <p:spPr>
          <a:xfrm>
            <a:off x="670024" y="7373500"/>
            <a:ext cx="3088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cxnSp>
        <p:nvCxnSpPr>
          <p:cNvPr id="119" name="Google Shape;119;g6ea8db464a_0_18"/>
          <p:cNvCxnSpPr/>
          <p:nvPr/>
        </p:nvCxnSpPr>
        <p:spPr>
          <a:xfrm>
            <a:off x="670034" y="7854368"/>
            <a:ext cx="15074399" cy="0"/>
          </a:xfrm>
          <a:prstGeom prst="straightConnector1">
            <a:avLst/>
          </a:prstGeom>
          <a:noFill/>
          <a:ln w="9525" cap="flat" cmpd="sng">
            <a:solidFill>
              <a:schemeClr val="dk1"/>
            </a:solidFill>
            <a:prstDash val="solid"/>
            <a:round/>
            <a:headEnd type="none" w="sm" len="sm"/>
            <a:tailEnd type="none" w="sm" len="sm"/>
          </a:ln>
        </p:spPr>
      </p:cxnSp>
      <p:sp>
        <p:nvSpPr>
          <p:cNvPr id="120" name="Google Shape;120;g6ea8db464a_0_1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g6ea8db464a_0_1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2" name="Google Shape;122;g6ea8db464a_0_1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3" name="Google Shape;123;g6ea8db464a_0_1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4" name="Google Shape;124;g6ea8db464a_0_1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5" name="Google Shape;125;g6ea8db464a_0_1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g6ea8db464a_0_1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g6ea8db464a_0_1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6ea8db464a_0_1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604235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Takeaways" preserve="1">
  <p:cSld name="Key Takeaways">
    <p:spTree>
      <p:nvGrpSpPr>
        <p:cNvPr id="1" name="Shape 129"/>
        <p:cNvGrpSpPr/>
        <p:nvPr/>
      </p:nvGrpSpPr>
      <p:grpSpPr>
        <a:xfrm>
          <a:off x="0" y="0"/>
          <a:ext cx="0" cy="0"/>
          <a:chOff x="0" y="0"/>
          <a:chExt cx="0" cy="0"/>
        </a:xfrm>
      </p:grpSpPr>
      <p:pic>
        <p:nvPicPr>
          <p:cNvPr id="130" name="Google Shape;130;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1" name="Google Shape;131;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32" name="Google Shape;132;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133" name="Google Shape;133;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34" name="Google Shape;134;p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5" name="Google Shape;135;p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450148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ssisted Practice" preserve="1">
  <p:cSld name="Assisted Practice">
    <p:spTree>
      <p:nvGrpSpPr>
        <p:cNvPr id="1" name="Shape 138"/>
        <p:cNvGrpSpPr/>
        <p:nvPr/>
      </p:nvGrpSpPr>
      <p:grpSpPr>
        <a:xfrm>
          <a:off x="0" y="0"/>
          <a:ext cx="0" cy="0"/>
          <a:chOff x="0" y="0"/>
          <a:chExt cx="0" cy="0"/>
        </a:xfrm>
      </p:grpSpPr>
      <p:pic>
        <p:nvPicPr>
          <p:cNvPr id="139" name="Google Shape;139;p3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0" name="Google Shape;140;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41" name="Google Shape;141;p3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42" name="Google Shape;142;p3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125533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Unassisted Practice" preserve="1">
  <p:cSld name="Unassisted Practice">
    <p:spTree>
      <p:nvGrpSpPr>
        <p:cNvPr id="1" name="Shape 144"/>
        <p:cNvGrpSpPr/>
        <p:nvPr/>
      </p:nvGrpSpPr>
      <p:grpSpPr>
        <a:xfrm>
          <a:off x="0" y="0"/>
          <a:ext cx="0" cy="0"/>
          <a:chOff x="0" y="0"/>
          <a:chExt cx="0" cy="0"/>
        </a:xfrm>
      </p:grpSpPr>
      <p:pic>
        <p:nvPicPr>
          <p:cNvPr id="145" name="Google Shape;145;p3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6" name="Google Shape;146;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47" name="Google Shape;147;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48" name="Google Shape;148;p3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4280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Open Sans" panose="020B0606030504020204" pitchFamily="34" charset="0"/>
                <a:cs typeface="Open Sans" panose="020B0606030504020204" pitchFamily="34" charset="0"/>
              </a:defRPr>
            </a:lvl1pPr>
          </a:lstStyle>
          <a:p>
            <a:endParaRPr/>
          </a:p>
        </p:txBody>
      </p:sp>
      <p:sp>
        <p:nvSpPr>
          <p:cNvPr id="3" name="Holder 3"/>
          <p:cNvSpPr>
            <a:spLocks noGrp="1"/>
          </p:cNvSpPr>
          <p:nvPr>
            <p:ph sz="half" idx="2"/>
          </p:nvPr>
        </p:nvSpPr>
        <p:spPr>
          <a:xfrm>
            <a:off x="813117" y="2103120"/>
            <a:ext cx="7074122" cy="338554"/>
          </a:xfrm>
          <a:prstGeom prst="rect">
            <a:avLst/>
          </a:prstGeom>
        </p:spPr>
        <p:txBody>
          <a:bodyPr wrap="square" lIns="0" tIns="0" rIns="0" bIns="0">
            <a:spAutoFit/>
          </a:bodyPr>
          <a:lstStyle>
            <a:lvl1pPr>
              <a:defRPr>
                <a:latin typeface="Open Sans" panose="020B0606030504020204" pitchFamily="34" charset="0"/>
                <a:cs typeface="Open Sans" panose="020B0606030504020204" pitchFamily="34" charset="0"/>
              </a:defRPr>
            </a:lvl1pPr>
          </a:lstStyle>
          <a:p>
            <a:endParaRPr/>
          </a:p>
        </p:txBody>
      </p:sp>
      <p:sp>
        <p:nvSpPr>
          <p:cNvPr id="4" name="Holder 4"/>
          <p:cNvSpPr>
            <a:spLocks noGrp="1"/>
          </p:cNvSpPr>
          <p:nvPr>
            <p:ph sz="half" idx="3"/>
          </p:nvPr>
        </p:nvSpPr>
        <p:spPr>
          <a:xfrm>
            <a:off x="8375110" y="2103120"/>
            <a:ext cx="7074122" cy="338554"/>
          </a:xfrm>
          <a:prstGeom prst="rect">
            <a:avLst/>
          </a:prstGeom>
        </p:spPr>
        <p:txBody>
          <a:bodyPr wrap="square" lIns="0" tIns="0" rIns="0" bIns="0">
            <a:spAutoFit/>
          </a:bodyPr>
          <a:lstStyle>
            <a:lvl1pPr>
              <a:defRPr>
                <a:latin typeface="Open Sans" panose="020B0606030504020204" pitchFamily="34" charset="0"/>
                <a:cs typeface="Open Sans" panose="020B0606030504020204" pitchFamily="34" charset="0"/>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End Project" preserve="1">
  <p:cSld name="Section-End Project">
    <p:spTree>
      <p:nvGrpSpPr>
        <p:cNvPr id="1" name="Shape 150"/>
        <p:cNvGrpSpPr/>
        <p:nvPr/>
      </p:nvGrpSpPr>
      <p:grpSpPr>
        <a:xfrm>
          <a:off x="0" y="0"/>
          <a:ext cx="0" cy="0"/>
          <a:chOff x="0" y="0"/>
          <a:chExt cx="0" cy="0"/>
        </a:xfrm>
      </p:grpSpPr>
      <p:pic>
        <p:nvPicPr>
          <p:cNvPr id="151" name="Google Shape;151;p53"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2" name="Google Shape;152;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3" name="Google Shape;153;p5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 name="Google Shape;154;p5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5" name="Google Shape;155;p5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18752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sson-end Project" preserve="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8" name="Google Shape;158;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9" name="Google Shape;159;p3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3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1" name="Google Shape;161;p3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64544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hase-End Project" preserve="1">
  <p:cSld name="Phase-End Project">
    <p:spTree>
      <p:nvGrpSpPr>
        <p:cNvPr id="1" name="Shape 162"/>
        <p:cNvGrpSpPr/>
        <p:nvPr/>
      </p:nvGrpSpPr>
      <p:grpSpPr>
        <a:xfrm>
          <a:off x="0" y="0"/>
          <a:ext cx="0" cy="0"/>
          <a:chOff x="0" y="0"/>
          <a:chExt cx="0" cy="0"/>
        </a:xfrm>
      </p:grpSpPr>
      <p:pic>
        <p:nvPicPr>
          <p:cNvPr id="163" name="Google Shape;163;p5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7" name="Google Shape;167;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017232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scussion" preserve="1">
  <p:cSld name="Discussion">
    <p:spTree>
      <p:nvGrpSpPr>
        <p:cNvPr id="1" name="Shape 168"/>
        <p:cNvGrpSpPr/>
        <p:nvPr/>
      </p:nvGrpSpPr>
      <p:grpSpPr>
        <a:xfrm>
          <a:off x="0" y="0"/>
          <a:ext cx="0" cy="0"/>
          <a:chOff x="0" y="0"/>
          <a:chExt cx="0" cy="0"/>
        </a:xfrm>
      </p:grpSpPr>
      <p:pic>
        <p:nvPicPr>
          <p:cNvPr id="169" name="Google Shape;169;p16"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0" name="Google Shape;170;p1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71" name="Google Shape;171;p16"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pic>
        <p:nvPicPr>
          <p:cNvPr id="172" name="Google Shape;172;p16"/>
          <p:cNvPicPr preferRelativeResize="0"/>
          <p:nvPr/>
        </p:nvPicPr>
        <p:blipFill rotWithShape="1">
          <a:blip r:embed="rId5">
            <a:alphaModFix/>
          </a:blip>
          <a:srcRect/>
          <a:stretch/>
        </p:blipFill>
        <p:spPr>
          <a:xfrm>
            <a:off x="4118364" y="2365314"/>
            <a:ext cx="4290990" cy="4413372"/>
          </a:xfrm>
          <a:prstGeom prst="rect">
            <a:avLst/>
          </a:prstGeom>
          <a:noFill/>
          <a:ln>
            <a:noFill/>
          </a:ln>
        </p:spPr>
      </p:pic>
      <p:sp>
        <p:nvSpPr>
          <p:cNvPr id="173" name="Google Shape;173;p16"/>
          <p:cNvSpPr/>
          <p:nvPr/>
        </p:nvSpPr>
        <p:spPr>
          <a:xfrm>
            <a:off x="7973256" y="435655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lt1"/>
                </a:solidFill>
                <a:latin typeface="Open Sans"/>
                <a:ea typeface="Open Sans"/>
                <a:cs typeface="Open Sans"/>
                <a:sym typeface="Open Sans"/>
              </a:rPr>
              <a:t>Discussion</a:t>
            </a:r>
            <a:endParaRPr/>
          </a:p>
        </p:txBody>
      </p:sp>
    </p:spTree>
    <p:extLst>
      <p:ext uri="{BB962C8B-B14F-4D97-AF65-F5344CB8AC3E}">
        <p14:creationId xmlns:p14="http://schemas.microsoft.com/office/powerpoint/2010/main" val="3586562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scussion-Content" preserve="1">
  <p:cSld name="Discussion-Content">
    <p:spTree>
      <p:nvGrpSpPr>
        <p:cNvPr id="1" name="Shape 174"/>
        <p:cNvGrpSpPr/>
        <p:nvPr/>
      </p:nvGrpSpPr>
      <p:grpSpPr>
        <a:xfrm>
          <a:off x="0" y="0"/>
          <a:ext cx="0" cy="0"/>
          <a:chOff x="0" y="0"/>
          <a:chExt cx="0" cy="0"/>
        </a:xfrm>
      </p:grpSpPr>
      <p:pic>
        <p:nvPicPr>
          <p:cNvPr id="175" name="Google Shape;175;p17"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6" name="Google Shape;176;p1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7"/>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17"/>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17"/>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17"/>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Google Shape;182;p17"/>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 name="Google Shape;183;p17"/>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17"/>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 name="Google Shape;185;p17"/>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17"/>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17"/>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17"/>
          <p:cNvSpPr txBox="1">
            <a:spLocks noGrp="1"/>
          </p:cNvSpPr>
          <p:nvPr>
            <p:ph type="body" idx="1"/>
          </p:nvPr>
        </p:nvSpPr>
        <p:spPr>
          <a:xfrm>
            <a:off x="5331654" y="1808291"/>
            <a:ext cx="10410093"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89" name="Google Shape;189;p17"/>
          <p:cNvPicPr preferRelativeResize="0"/>
          <p:nvPr/>
        </p:nvPicPr>
        <p:blipFill rotWithShape="1">
          <a:blip r:embed="rId4">
            <a:alphaModFix/>
          </a:blip>
          <a:srcRect/>
          <a:stretch/>
        </p:blipFill>
        <p:spPr>
          <a:xfrm>
            <a:off x="752450" y="2249238"/>
            <a:ext cx="4290990" cy="4413372"/>
          </a:xfrm>
          <a:prstGeom prst="rect">
            <a:avLst/>
          </a:prstGeom>
          <a:noFill/>
          <a:ln>
            <a:noFill/>
          </a:ln>
        </p:spPr>
      </p:pic>
    </p:spTree>
    <p:extLst>
      <p:ext uri="{BB962C8B-B14F-4D97-AF65-F5344CB8AC3E}">
        <p14:creationId xmlns:p14="http://schemas.microsoft.com/office/powerpoint/2010/main" val="29552061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urse-end Project" preserve="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2" name="Google Shape;192;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3" name="Google Shape;193;p37"/>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 name="Google Shape;194;p3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5" name="Google Shape;195;p37"/>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790627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efore the Next Class" preserve="1">
  <p:cSld name="Before the Next Class">
    <p:spTree>
      <p:nvGrpSpPr>
        <p:cNvPr id="1" name="Shape 196"/>
        <p:cNvGrpSpPr/>
        <p:nvPr/>
      </p:nvGrpSpPr>
      <p:grpSpPr>
        <a:xfrm>
          <a:off x="0" y="0"/>
          <a:ext cx="0" cy="0"/>
          <a:chOff x="0" y="0"/>
          <a:chExt cx="0" cy="0"/>
        </a:xfrm>
      </p:grpSpPr>
      <p:pic>
        <p:nvPicPr>
          <p:cNvPr id="197" name="Google Shape;197;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8" name="Google Shape;198;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9" name="Google Shape;199;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 name="Google Shape;200;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1" name="Google Shape;201;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1827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at Next?" preserve="1">
  <p:cSld name="What Next?">
    <p:spTree>
      <p:nvGrpSpPr>
        <p:cNvPr id="1" name="Shape 202"/>
        <p:cNvGrpSpPr/>
        <p:nvPr/>
      </p:nvGrpSpPr>
      <p:grpSpPr>
        <a:xfrm>
          <a:off x="0" y="0"/>
          <a:ext cx="0" cy="0"/>
          <a:chOff x="0" y="0"/>
          <a:chExt cx="0" cy="0"/>
        </a:xfrm>
      </p:grpSpPr>
      <p:pic>
        <p:nvPicPr>
          <p:cNvPr id="203" name="Google Shape;203;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4" name="Google Shape;204;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5" name="Google Shape;205;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178697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uides " preserve="1">
  <p:cSld name="Guides ">
    <p:spTree>
      <p:nvGrpSpPr>
        <p:cNvPr id="1" name="Shape 208"/>
        <p:cNvGrpSpPr/>
        <p:nvPr/>
      </p:nvGrpSpPr>
      <p:grpSpPr>
        <a:xfrm>
          <a:off x="0" y="0"/>
          <a:ext cx="0" cy="0"/>
          <a:chOff x="0" y="0"/>
          <a:chExt cx="0" cy="0"/>
        </a:xfrm>
      </p:grpSpPr>
      <p:pic>
        <p:nvPicPr>
          <p:cNvPr id="209" name="Google Shape;209;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0" name="Google Shape;210;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11" name="Google Shape;211;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5" name="Google Shape;215;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16" name="Google Shape;216;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9" name="Google Shape;219;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 name="Google Shape;220;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15038733"/>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404040"/>
                </a:solidFill>
                <a:latin typeface="Open Sans" panose="020B0606030504020204" pitchFamily="34" charset="0"/>
                <a:cs typeface="Open Sans" panose="020B0606030504020204" pitchFamily="34" charset="0"/>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hat Next?">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73222A9F-1B9C-D876-60DA-2CA692B5A6DF}"/>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3" name="Google Shape;56;p28" descr="A close up of a logo&#10;&#10;Description automatically generated">
            <a:extLst>
              <a:ext uri="{FF2B5EF4-FFF2-40B4-BE49-F238E27FC236}">
                <a16:creationId xmlns:a16="http://schemas.microsoft.com/office/drawing/2014/main" id="{DBE917F1-0023-E59C-C82B-F9AB16F23C3D}"/>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4" name="Google Shape;58;p28" descr="A close up of a logo&#10;&#10;Description automatically generated">
            <a:extLst>
              <a:ext uri="{FF2B5EF4-FFF2-40B4-BE49-F238E27FC236}">
                <a16:creationId xmlns:a16="http://schemas.microsoft.com/office/drawing/2014/main" id="{257A3FB0-A842-395D-6F3D-F1F62555D886}"/>
              </a:ext>
            </a:extLst>
          </p:cNvPr>
          <p:cNvPicPr preferRelativeResize="0"/>
          <p:nvPr userDrawn="1"/>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10" name="Rectangle 9">
            <a:extLst>
              <a:ext uri="{FF2B5EF4-FFF2-40B4-BE49-F238E27FC236}">
                <a16:creationId xmlns:a16="http://schemas.microsoft.com/office/drawing/2014/main" id="{4F057166-E25F-6F3B-3C02-0A438869F6C3}"/>
              </a:ext>
            </a:extLst>
          </p:cNvPr>
          <p:cNvSpPr/>
          <p:nvPr userDrawn="1"/>
        </p:nvSpPr>
        <p:spPr>
          <a:xfrm>
            <a:off x="5718038" y="4310390"/>
            <a:ext cx="4819925" cy="430887"/>
          </a:xfrm>
          <a:prstGeom prst="rect">
            <a:avLst/>
          </a:prstGeom>
        </p:spPr>
        <p:txBody>
          <a:bodyPr wrap="square" tIns="0" bIns="0">
            <a:spAutoFit/>
          </a:bodyPr>
          <a:lstStyle/>
          <a:p>
            <a:pPr algn="ctr"/>
            <a:r>
              <a:rPr lang="en-US" sz="2800" b="1">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893592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ask (Activities)">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61D98D07-0BF7-79CB-0C5E-0E25DE3438F2}"/>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4" name="Google Shape;56;p28" descr="A close up of a logo&#10;&#10;Description automatically generated">
            <a:extLst>
              <a:ext uri="{FF2B5EF4-FFF2-40B4-BE49-F238E27FC236}">
                <a16:creationId xmlns:a16="http://schemas.microsoft.com/office/drawing/2014/main" id="{FEA7E29D-79E4-4A73-2B3F-6EFC53D4B886}"/>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9" name="Picture 8" descr="A picture containing text&#10;&#10;Description automatically generated">
            <a:extLst>
              <a:ext uri="{FF2B5EF4-FFF2-40B4-BE49-F238E27FC236}">
                <a16:creationId xmlns:a16="http://schemas.microsoft.com/office/drawing/2014/main" id="{2D4F7FB7-F182-DB97-27C4-004A4653F14E}"/>
              </a:ext>
            </a:extLst>
          </p:cNvPr>
          <p:cNvPicPr>
            <a:picLocks noChangeAspect="1"/>
          </p:cNvPicPr>
          <p:nvPr userDrawn="1"/>
        </p:nvPicPr>
        <p:blipFill>
          <a:blip r:embed="rId4"/>
          <a:stretch>
            <a:fillRect/>
          </a:stretch>
        </p:blipFill>
        <p:spPr>
          <a:xfrm>
            <a:off x="0" y="0"/>
            <a:ext cx="16256000" cy="9144000"/>
          </a:xfrm>
          <a:prstGeom prst="rect">
            <a:avLst/>
          </a:prstGeom>
        </p:spPr>
      </p:pic>
      <p:pic>
        <p:nvPicPr>
          <p:cNvPr id="5" name="Google Shape;58;p28" descr="A close up of a logo&#10;&#10;Description automatically generated">
            <a:extLst>
              <a:ext uri="{FF2B5EF4-FFF2-40B4-BE49-F238E27FC236}">
                <a16:creationId xmlns:a16="http://schemas.microsoft.com/office/drawing/2014/main" id="{C9036013-E0CD-DCFE-684A-60F804BAE776}"/>
              </a:ext>
            </a:extLst>
          </p:cNvPr>
          <p:cNvPicPr preferRelativeResize="0"/>
          <p:nvPr userDrawn="1"/>
        </p:nvPicPr>
        <p:blipFill rotWithShape="1">
          <a:blip r:embed="rId5">
            <a:alphaModFix/>
          </a:blip>
          <a:srcRect l="12857" t="2540" r="67232" b="87460"/>
          <a:stretch/>
        </p:blipFill>
        <p:spPr>
          <a:xfrm>
            <a:off x="246744" y="232229"/>
            <a:ext cx="3236687" cy="914400"/>
          </a:xfrm>
          <a:prstGeom prst="rect">
            <a:avLst/>
          </a:prstGeom>
          <a:noFill/>
          <a:ln>
            <a:noFill/>
          </a:ln>
        </p:spPr>
      </p:pic>
      <p:sp>
        <p:nvSpPr>
          <p:cNvPr id="14" name="Google Shape;119;p36">
            <a:extLst>
              <a:ext uri="{FF2B5EF4-FFF2-40B4-BE49-F238E27FC236}">
                <a16:creationId xmlns:a16="http://schemas.microsoft.com/office/drawing/2014/main" id="{0F4611CC-F5F3-4C8D-93C8-07F2BACB8BBC}"/>
              </a:ext>
            </a:extLst>
          </p:cNvPr>
          <p:cNvSpPr txBox="1">
            <a:spLocks noGrp="1"/>
          </p:cNvSpPr>
          <p:nvPr>
            <p:ph type="title" hasCustomPrompt="1"/>
          </p:nvPr>
        </p:nvSpPr>
        <p:spPr>
          <a:xfrm>
            <a:off x="0" y="539514"/>
            <a:ext cx="16256000" cy="665045"/>
          </a:xfrm>
          <a:prstGeom prst="rect">
            <a:avLst/>
          </a:prstGeom>
          <a:noFill/>
          <a:ln>
            <a:noFill/>
          </a:ln>
        </p:spPr>
        <p:txBody>
          <a:bodyPr spcFirstLastPara="1" wrap="square" lIns="91425" tIns="45700" rIns="91425" bIns="45700" anchor="ctr" anchorCtr="0">
            <a:noAutofit/>
          </a:bodyPr>
          <a:lstStyle>
            <a:lvl1pPr marL="0" marR="0" lvl="0" indent="0" algn="ctr">
              <a:lnSpc>
                <a:spcPct val="90000"/>
              </a:lnSpc>
              <a:spcBef>
                <a:spcPts val="0"/>
              </a:spcBef>
              <a:spcAft>
                <a:spcPts val="0"/>
              </a:spcAft>
              <a:buClr>
                <a:srgbClr val="3F3F3F"/>
              </a:buClr>
              <a:buSzPts val="3200"/>
              <a:buFont typeface="Arial" panose="020B0604020202020204" pitchFamily="34" charset="0"/>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Slide Title</a:t>
            </a:r>
            <a:endParaRPr/>
          </a:p>
        </p:txBody>
      </p:sp>
      <p:sp>
        <p:nvSpPr>
          <p:cNvPr id="12" name="Google Shape;120;p36">
            <a:extLst>
              <a:ext uri="{FF2B5EF4-FFF2-40B4-BE49-F238E27FC236}">
                <a16:creationId xmlns:a16="http://schemas.microsoft.com/office/drawing/2014/main" id="{FD0D308B-3B69-010D-4EFE-43F817661E1F}"/>
              </a:ext>
            </a:extLst>
          </p:cNvPr>
          <p:cNvSpPr txBox="1">
            <a:spLocks noGrp="1"/>
          </p:cNvSpPr>
          <p:nvPr>
            <p:ph type="body" idx="1"/>
          </p:nvPr>
        </p:nvSpPr>
        <p:spPr>
          <a:xfrm>
            <a:off x="4737100" y="1770191"/>
            <a:ext cx="11099799"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chemeClr val="bg1"/>
                </a:solidFill>
                <a:latin typeface="Open Sans"/>
                <a:ea typeface="Open Sans"/>
                <a:cs typeface="Open Sans"/>
              </a:defRPr>
            </a:lvl1pPr>
          </a:lstStyle>
          <a:p>
            <a:pPr marL="342900" lvl="0" indent="-342900"/>
            <a:endParaRPr/>
          </a:p>
        </p:txBody>
      </p:sp>
    </p:spTree>
    <p:extLst>
      <p:ext uri="{BB962C8B-B14F-4D97-AF65-F5344CB8AC3E}">
        <p14:creationId xmlns:p14="http://schemas.microsoft.com/office/powerpoint/2010/main" val="268639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bmission">
    <p:spTree>
      <p:nvGrpSpPr>
        <p:cNvPr id="1" name=""/>
        <p:cNvGrpSpPr/>
        <p:nvPr/>
      </p:nvGrpSpPr>
      <p:grpSpPr>
        <a:xfrm>
          <a:off x="0" y="0"/>
          <a:ext cx="0" cy="0"/>
          <a:chOff x="0" y="0"/>
          <a:chExt cx="0" cy="0"/>
        </a:xfrm>
      </p:grpSpPr>
      <p:pic>
        <p:nvPicPr>
          <p:cNvPr id="2" name="Google Shape;55;p28" descr="A picture containing water, outdoor&#10;&#10;Description automatically generated">
            <a:extLst>
              <a:ext uri="{FF2B5EF4-FFF2-40B4-BE49-F238E27FC236}">
                <a16:creationId xmlns:a16="http://schemas.microsoft.com/office/drawing/2014/main" id="{9106A36E-E0A0-C3D3-2CC1-466845044F03}"/>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4" name="Google Shape;56;p28" descr="A close up of a logo&#10;&#10;Description automatically generated">
            <a:extLst>
              <a:ext uri="{FF2B5EF4-FFF2-40B4-BE49-F238E27FC236}">
                <a16:creationId xmlns:a16="http://schemas.microsoft.com/office/drawing/2014/main" id="{18B14ECB-00FC-4FE4-3DBA-7DA2C0A6A9DF}"/>
              </a:ext>
            </a:extLst>
          </p:cNvPr>
          <p:cNvPicPr preferRelativeResize="0"/>
          <p:nvPr userDrawn="1"/>
        </p:nvPicPr>
        <p:blipFill rotWithShape="1">
          <a:blip r:embed="rId3">
            <a:alphaModFix/>
          </a:blip>
          <a:srcRect/>
          <a:stretch/>
        </p:blipFill>
        <p:spPr>
          <a:xfrm>
            <a:off x="0" y="0"/>
            <a:ext cx="16256000" cy="9144000"/>
          </a:xfrm>
          <a:prstGeom prst="rect">
            <a:avLst/>
          </a:prstGeom>
          <a:noFill/>
          <a:ln>
            <a:noFill/>
          </a:ln>
        </p:spPr>
      </p:pic>
      <p:pic>
        <p:nvPicPr>
          <p:cNvPr id="8" name="Picture 7" descr="A picture containing text&#10;&#10;Description automatically generated">
            <a:extLst>
              <a:ext uri="{FF2B5EF4-FFF2-40B4-BE49-F238E27FC236}">
                <a16:creationId xmlns:a16="http://schemas.microsoft.com/office/drawing/2014/main" id="{275CB0B2-8E29-1E67-8E27-FF3D9FBACE2A}"/>
              </a:ext>
            </a:extLst>
          </p:cNvPr>
          <p:cNvPicPr>
            <a:picLocks noChangeAspect="1"/>
          </p:cNvPicPr>
          <p:nvPr userDrawn="1"/>
        </p:nvPicPr>
        <p:blipFill>
          <a:blip r:embed="rId4"/>
          <a:stretch>
            <a:fillRect/>
          </a:stretch>
        </p:blipFill>
        <p:spPr>
          <a:xfrm>
            <a:off x="0" y="0"/>
            <a:ext cx="16256000" cy="9144000"/>
          </a:xfrm>
          <a:prstGeom prst="rect">
            <a:avLst/>
          </a:prstGeom>
        </p:spPr>
      </p:pic>
      <p:pic>
        <p:nvPicPr>
          <p:cNvPr id="5" name="Google Shape;58;p28" descr="A close up of a logo&#10;&#10;Description automatically generated">
            <a:extLst>
              <a:ext uri="{FF2B5EF4-FFF2-40B4-BE49-F238E27FC236}">
                <a16:creationId xmlns:a16="http://schemas.microsoft.com/office/drawing/2014/main" id="{D178AE2C-8E21-6332-6AF9-21F46D84095D}"/>
              </a:ext>
            </a:extLst>
          </p:cNvPr>
          <p:cNvPicPr preferRelativeResize="0"/>
          <p:nvPr userDrawn="1"/>
        </p:nvPicPr>
        <p:blipFill rotWithShape="1">
          <a:blip r:embed="rId5">
            <a:alphaModFix/>
          </a:blip>
          <a:srcRect l="12857" t="2540" r="67232" b="87460"/>
          <a:stretch/>
        </p:blipFill>
        <p:spPr>
          <a:xfrm>
            <a:off x="246744" y="232229"/>
            <a:ext cx="3236687" cy="914400"/>
          </a:xfrm>
          <a:prstGeom prst="rect">
            <a:avLst/>
          </a:prstGeom>
          <a:noFill/>
          <a:ln>
            <a:noFill/>
          </a:ln>
        </p:spPr>
      </p:pic>
      <p:sp>
        <p:nvSpPr>
          <p:cNvPr id="12" name="Google Shape;119;p36">
            <a:extLst>
              <a:ext uri="{FF2B5EF4-FFF2-40B4-BE49-F238E27FC236}">
                <a16:creationId xmlns:a16="http://schemas.microsoft.com/office/drawing/2014/main" id="{616610A4-EC08-D158-37CD-25090771596D}"/>
              </a:ext>
            </a:extLst>
          </p:cNvPr>
          <p:cNvSpPr txBox="1">
            <a:spLocks noGrp="1"/>
          </p:cNvSpPr>
          <p:nvPr>
            <p:ph type="title" hasCustomPrompt="1"/>
          </p:nvPr>
        </p:nvSpPr>
        <p:spPr>
          <a:xfrm>
            <a:off x="0" y="539514"/>
            <a:ext cx="16256000" cy="665045"/>
          </a:xfrm>
          <a:prstGeom prst="rect">
            <a:avLst/>
          </a:prstGeom>
          <a:noFill/>
          <a:ln>
            <a:noFill/>
          </a:ln>
        </p:spPr>
        <p:txBody>
          <a:bodyPr spcFirstLastPara="1" wrap="square" lIns="91425" tIns="45700" rIns="91425" bIns="45700" anchor="ctr" anchorCtr="0">
            <a:noAutofit/>
          </a:bodyPr>
          <a:lstStyle>
            <a:lvl1pPr marL="0" marR="0" lvl="0" indent="0" algn="ctr">
              <a:lnSpc>
                <a:spcPct val="90000"/>
              </a:lnSpc>
              <a:spcBef>
                <a:spcPts val="0"/>
              </a:spcBef>
              <a:spcAft>
                <a:spcPts val="0"/>
              </a:spcAft>
              <a:buClr>
                <a:srgbClr val="3F3F3F"/>
              </a:buClr>
              <a:buSzPts val="3200"/>
              <a:buFont typeface="Arial" panose="020B0604020202020204" pitchFamily="34" charset="0"/>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Slide Title</a:t>
            </a:r>
            <a:endParaRPr/>
          </a:p>
        </p:txBody>
      </p:sp>
      <p:sp>
        <p:nvSpPr>
          <p:cNvPr id="17" name="Google Shape;120;p36">
            <a:extLst>
              <a:ext uri="{FF2B5EF4-FFF2-40B4-BE49-F238E27FC236}">
                <a16:creationId xmlns:a16="http://schemas.microsoft.com/office/drawing/2014/main" id="{1B5232A5-7BF2-DF90-AE20-52366AA67238}"/>
              </a:ext>
            </a:extLst>
          </p:cNvPr>
          <p:cNvSpPr txBox="1">
            <a:spLocks noGrp="1"/>
          </p:cNvSpPr>
          <p:nvPr>
            <p:ph type="body" idx="1"/>
          </p:nvPr>
        </p:nvSpPr>
        <p:spPr>
          <a:xfrm>
            <a:off x="4737100" y="1770191"/>
            <a:ext cx="11099799" cy="5527418"/>
          </a:xfrm>
          <a:prstGeom prst="rect">
            <a:avLst/>
          </a:prstGeom>
          <a:noFill/>
          <a:ln>
            <a:noFill/>
          </a:ln>
        </p:spPr>
        <p:txBody>
          <a:bodyPr spcFirstLastPara="1" wrap="square" lIns="91425" tIns="0" rIns="91425" bIns="0" anchor="t" anchorCtr="0">
            <a:normAutofit/>
          </a:bodyPr>
          <a:lstStyle>
            <a:lvl1pPr marL="0" indent="0">
              <a:lnSpc>
                <a:spcPct val="115000"/>
              </a:lnSpc>
              <a:buFont typeface="Arial" panose="020B0604020202020204" pitchFamily="34" charset="0"/>
              <a:buNone/>
              <a:defRPr sz="2200" dirty="0">
                <a:solidFill>
                  <a:schemeClr val="bg1"/>
                </a:solidFill>
                <a:latin typeface="Open Sans"/>
                <a:ea typeface="Open Sans"/>
                <a:cs typeface="Open Sans"/>
              </a:defRPr>
            </a:lvl1pPr>
          </a:lstStyle>
          <a:p>
            <a:pPr marL="342900" lvl="0" indent="-342900"/>
            <a:endParaRPr/>
          </a:p>
        </p:txBody>
      </p:sp>
    </p:spTree>
    <p:extLst>
      <p:ext uri="{BB962C8B-B14F-4D97-AF65-F5344CB8AC3E}">
        <p14:creationId xmlns:p14="http://schemas.microsoft.com/office/powerpoint/2010/main" val="194218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Google Shape;55;p28" descr="A picture containing water, outdoor&#10;&#10;Description automatically generated">
            <a:extLst>
              <a:ext uri="{FF2B5EF4-FFF2-40B4-BE49-F238E27FC236}">
                <a16:creationId xmlns:a16="http://schemas.microsoft.com/office/drawing/2014/main" id="{659FEF7F-5169-9512-AC5C-FBDCC0DCBBBE}"/>
              </a:ext>
            </a:extLst>
          </p:cNvPr>
          <p:cNvPicPr preferRelativeResize="0"/>
          <p:nvPr userDrawn="1"/>
        </p:nvPicPr>
        <p:blipFill rotWithShape="1">
          <a:blip r:embed="rId2">
            <a:alphaModFix/>
          </a:blip>
          <a:srcRect/>
          <a:stretch/>
        </p:blipFill>
        <p:spPr>
          <a:xfrm>
            <a:off x="0" y="0"/>
            <a:ext cx="16256000" cy="9144000"/>
          </a:xfrm>
          <a:prstGeom prst="rect">
            <a:avLst/>
          </a:prstGeom>
          <a:noFill/>
          <a:ln>
            <a:noFill/>
          </a:ln>
        </p:spPr>
      </p:pic>
      <p:pic>
        <p:nvPicPr>
          <p:cNvPr id="9" name="Picture 8" descr="A picture containing shape&#10;&#10;Description automatically generated">
            <a:extLst>
              <a:ext uri="{FF2B5EF4-FFF2-40B4-BE49-F238E27FC236}">
                <a16:creationId xmlns:a16="http://schemas.microsoft.com/office/drawing/2014/main" id="{3BA368D6-19BE-B521-86E0-547068041449}"/>
              </a:ext>
            </a:extLst>
          </p:cNvPr>
          <p:cNvPicPr>
            <a:picLocks noChangeAspect="1"/>
          </p:cNvPicPr>
          <p:nvPr userDrawn="1"/>
        </p:nvPicPr>
        <p:blipFill>
          <a:blip r:embed="rId3"/>
          <a:stretch>
            <a:fillRect/>
          </a:stretch>
        </p:blipFill>
        <p:spPr>
          <a:xfrm>
            <a:off x="0" y="0"/>
            <a:ext cx="16256000" cy="9144000"/>
          </a:xfrm>
          <a:prstGeom prst="rect">
            <a:avLst/>
          </a:prstGeom>
        </p:spPr>
      </p:pic>
      <p:pic>
        <p:nvPicPr>
          <p:cNvPr id="6" name="Google Shape;58;p28" descr="A close up of a logo&#10;&#10;Description automatically generated">
            <a:extLst>
              <a:ext uri="{FF2B5EF4-FFF2-40B4-BE49-F238E27FC236}">
                <a16:creationId xmlns:a16="http://schemas.microsoft.com/office/drawing/2014/main" id="{42C19742-BBAC-F111-80E1-7D5CB3D299BF}"/>
              </a:ext>
            </a:extLst>
          </p:cNvPr>
          <p:cNvPicPr preferRelativeResize="0"/>
          <p:nvPr userDrawn="1"/>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12" name="Google Shape;56;p20">
            <a:extLst>
              <a:ext uri="{FF2B5EF4-FFF2-40B4-BE49-F238E27FC236}">
                <a16:creationId xmlns:a16="http://schemas.microsoft.com/office/drawing/2014/main" id="{A7297104-7E4A-2894-5186-748DADBD56C2}"/>
              </a:ext>
            </a:extLst>
          </p:cNvPr>
          <p:cNvSpPr txBox="1">
            <a:spLocks noGrp="1"/>
          </p:cNvSpPr>
          <p:nvPr>
            <p:ph type="body" idx="1"/>
          </p:nvPr>
        </p:nvSpPr>
        <p:spPr>
          <a:xfrm>
            <a:off x="6342543" y="4114800"/>
            <a:ext cx="7656054"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lang="en-US"/>
          </a:p>
        </p:txBody>
      </p:sp>
    </p:spTree>
    <p:extLst>
      <p:ext uri="{BB962C8B-B14F-4D97-AF65-F5344CB8AC3E}">
        <p14:creationId xmlns:p14="http://schemas.microsoft.com/office/powerpoint/2010/main" val="132959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3.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0" cstate="print"/>
          <a:stretch>
            <a:fillRect/>
          </a:stretch>
        </p:blipFill>
        <p:spPr>
          <a:xfrm>
            <a:off x="0" y="0"/>
            <a:ext cx="16248040" cy="9143996"/>
          </a:xfrm>
          <a:prstGeom prst="rect">
            <a:avLst/>
          </a:prstGeom>
        </p:spPr>
      </p:pic>
      <p:sp>
        <p:nvSpPr>
          <p:cNvPr id="2" name="Holder 2"/>
          <p:cNvSpPr>
            <a:spLocks noGrp="1"/>
          </p:cNvSpPr>
          <p:nvPr>
            <p:ph type="title"/>
          </p:nvPr>
        </p:nvSpPr>
        <p:spPr>
          <a:xfrm>
            <a:off x="4981194" y="167766"/>
            <a:ext cx="6299961" cy="430887"/>
          </a:xfrm>
          <a:prstGeom prst="rect">
            <a:avLst/>
          </a:prstGeom>
        </p:spPr>
        <p:txBody>
          <a:bodyPr wrap="square" lIns="0" tIns="0" rIns="0" bIns="0">
            <a:spAutoFit/>
          </a:bodyPr>
          <a:lstStyle>
            <a:lvl1pPr>
              <a:defRPr sz="2800" b="1" i="0">
                <a:solidFill>
                  <a:srgbClr val="404040"/>
                </a:solidFill>
                <a:latin typeface="Arial"/>
                <a:cs typeface="Arial"/>
              </a:defRPr>
            </a:lvl1pPr>
          </a:lstStyle>
          <a:p>
            <a:endParaRPr/>
          </a:p>
        </p:txBody>
      </p:sp>
      <p:sp>
        <p:nvSpPr>
          <p:cNvPr id="3" name="Holder 3"/>
          <p:cNvSpPr>
            <a:spLocks noGrp="1"/>
          </p:cNvSpPr>
          <p:nvPr>
            <p:ph type="body" idx="1"/>
          </p:nvPr>
        </p:nvSpPr>
        <p:spPr>
          <a:xfrm>
            <a:off x="6137528" y="2423566"/>
            <a:ext cx="8992869" cy="338554"/>
          </a:xfrm>
          <a:prstGeom prst="rect">
            <a:avLst/>
          </a:prstGeom>
        </p:spPr>
        <p:txBody>
          <a:bodyPr wrap="square" lIns="0" tIns="0" rIns="0" bIns="0">
            <a:spAutoFit/>
          </a:bodyPr>
          <a:lstStyle>
            <a:lvl1pPr>
              <a:defRPr sz="2200" b="0" i="0">
                <a:solidFill>
                  <a:srgbClr val="404040"/>
                </a:solidFill>
                <a:latin typeface="Arial"/>
                <a:cs typeface="Arial"/>
              </a:defRPr>
            </a:lvl1pPr>
          </a:lstStyle>
          <a:p>
            <a:endParaRPr/>
          </a:p>
        </p:txBody>
      </p:sp>
      <p:sp>
        <p:nvSpPr>
          <p:cNvPr id="4" name="Holder 4"/>
          <p:cNvSpPr>
            <a:spLocks noGrp="1"/>
          </p:cNvSpPr>
          <p:nvPr>
            <p:ph type="ftr" sz="quarter" idx="5"/>
          </p:nvPr>
        </p:nvSpPr>
        <p:spPr>
          <a:xfrm>
            <a:off x="5529199" y="8503920"/>
            <a:ext cx="5203952"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3117" y="8503920"/>
            <a:ext cx="374034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11/23/2022</a:t>
            </a:fld>
            <a:endParaRPr lang="en-US"/>
          </a:p>
        </p:txBody>
      </p:sp>
      <p:sp>
        <p:nvSpPr>
          <p:cNvPr id="6" name="Holder 6"/>
          <p:cNvSpPr>
            <a:spLocks noGrp="1"/>
          </p:cNvSpPr>
          <p:nvPr>
            <p:ph type="sldNum" sz="quarter" idx="7"/>
          </p:nvPr>
        </p:nvSpPr>
        <p:spPr>
          <a:xfrm>
            <a:off x="11708892" y="8503920"/>
            <a:ext cx="374034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8" r:id="rId6"/>
    <p:sldLayoutId id="2147483700" r:id="rId7"/>
    <p:sldLayoutId id="2147483701" r:id="rId8"/>
  </p:sldLayoutIdLst>
  <p:txStyles>
    <p:titleStyle>
      <a:lvl1pPr>
        <a:defRPr>
          <a:latin typeface="Open Sans" panose="020B0606030504020204" pitchFamily="34" charset="0"/>
          <a:ea typeface="+mj-ea"/>
          <a:cs typeface="Open Sans" panose="020B0606030504020204" pitchFamily="34" charset="0"/>
        </a:defRPr>
      </a:lvl1pPr>
    </p:titleStyle>
    <p:bodyStyle>
      <a:lvl1pPr marL="0">
        <a:defRPr>
          <a:latin typeface="Open Sans" panose="020B0606030504020204" pitchFamily="34" charset="0"/>
          <a:ea typeface="+mn-ea"/>
          <a:cs typeface="Open Sans" panose="020B0606030504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3529572818"/>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56587065"/>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CA7747-7A13-424D-8494-B3399DED1BC1}"/>
              </a:ext>
            </a:extLst>
          </p:cNvPr>
          <p:cNvSpPr>
            <a:spLocks noGrp="1"/>
          </p:cNvSpPr>
          <p:nvPr>
            <p:ph type="body" idx="1"/>
          </p:nvPr>
        </p:nvSpPr>
        <p:spPr/>
        <p:txBody>
          <a:bodyPr anchor="ctr"/>
          <a:lstStyle/>
          <a:p>
            <a:r>
              <a:rPr lang="fr-FR" b="1" i="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Capstone</a:t>
            </a:r>
            <a:r>
              <a:rPr lang="fr-FR" b="1" i="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Project </a:t>
            </a:r>
            <a:endParaRPr lang="en-US">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b="1" i="0">
                <a:effectLst/>
                <a:latin typeface="Open Sans" panose="020B0606030504020204" pitchFamily="34" charset="0"/>
                <a:ea typeface="Open Sans" panose="020B0606030504020204" pitchFamily="34" charset="0"/>
                <a:cs typeface="Open Sans" panose="020B0606030504020204" pitchFamily="34" charset="0"/>
              </a:rPr>
              <a:t>Functionalities</a:t>
            </a:r>
            <a:endParaRPr lang="en-US"/>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0"/>
            <a:ext cx="10509525" cy="6272453"/>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Functionalities of the admin user:</a:t>
            </a:r>
          </a:p>
          <a:p>
            <a:pPr marL="457200" indent="-457200" algn="l" rtl="0" fontAlgn="base">
              <a:buFont typeface="+mj-lt"/>
              <a:buAutoNum type="arabicPeriod"/>
            </a:pPr>
            <a:endParaRPr lang="en-US" b="0" i="0">
              <a:effectLst/>
              <a:latin typeface="Open Sans" panose="020B0606030504020204" pitchFamily="34" charset="0"/>
              <a:ea typeface="Open Sans" panose="020B0606030504020204" pitchFamily="34" charset="0"/>
              <a:cs typeface="Open Sans" panose="020B0606030504020204" pitchFamily="34" charset="0"/>
            </a:endParaRPr>
          </a:p>
          <a:p>
            <a:pPr algn="l" rtl="0" fontAlgn="base"/>
            <a:r>
              <a:rPr lang="en-US" b="0" i="0">
                <a:effectLst/>
                <a:latin typeface="Open Sans" panose="020B0606030504020204" pitchFamily="34" charset="0"/>
                <a:ea typeface="Open Sans" panose="020B0606030504020204" pitchFamily="34" charset="0"/>
                <a:cs typeface="Open Sans" panose="020B0606030504020204" pitchFamily="34" charset="0"/>
              </a:rPr>
              <a:t>It deals with all the back-end data generation and product information. The admin user should be able to:</a:t>
            </a:r>
          </a:p>
          <a:p>
            <a:pPr algn="l" rtl="0" fontAlgn="base"/>
            <a:endParaRPr lang="en-US" b="0" i="0">
              <a:effectLst/>
              <a:latin typeface="Open Sans" panose="020B0606030504020204" pitchFamily="34" charset="0"/>
              <a:ea typeface="Open Sans" panose="020B0606030504020204" pitchFamily="34" charset="0"/>
              <a:cs typeface="Open Sans" panose="020B0606030504020204" pitchFamily="34" charset="0"/>
            </a:endParaRP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Authorize the roles and guidelines for the user</a:t>
            </a: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Grant access to the user regarding file upload and/or file download</a:t>
            </a: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Grant access to the user regarding creating files and folders</a:t>
            </a: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Block the user account in case of any threat to the data</a:t>
            </a: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Authorize the files marked as sensitive to be downloaded</a:t>
            </a:r>
          </a:p>
          <a:p>
            <a:pPr marL="457200" indent="-457200" algn="l" rtl="0" fontAlgn="base">
              <a:lnSpc>
                <a:spcPct val="150000"/>
              </a:lnSpc>
              <a:buFont typeface="Arial" panose="020B0604020202020204" pitchFamily="34" charset="0"/>
              <a:buChar char="•"/>
            </a:pPr>
            <a:r>
              <a:rPr lang="en-US" b="0" i="0">
                <a:effectLst/>
                <a:latin typeface="Open Sans" panose="020B0606030504020204" pitchFamily="34" charset="0"/>
                <a:ea typeface="Open Sans" panose="020B0606030504020204" pitchFamily="34" charset="0"/>
                <a:cs typeface="Open Sans" panose="020B0606030504020204" pitchFamily="34" charset="0"/>
              </a:rPr>
              <a:t>Confirm implementation of data security algorithms during different operations</a:t>
            </a:r>
          </a:p>
        </p:txBody>
      </p:sp>
    </p:spTree>
    <p:extLst>
      <p:ext uri="{BB962C8B-B14F-4D97-AF65-F5344CB8AC3E}">
        <p14:creationId xmlns:p14="http://schemas.microsoft.com/office/powerpoint/2010/main" val="304657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b="1" i="0">
                <a:effectLst/>
                <a:latin typeface="Open Sans" panose="020B0606030504020204" pitchFamily="34" charset="0"/>
                <a:ea typeface="Open Sans" panose="020B0606030504020204" pitchFamily="34" charset="0"/>
                <a:cs typeface="Open Sans" panose="020B0606030504020204" pitchFamily="34" charset="0"/>
              </a:rPr>
              <a:t>Functionalities</a:t>
            </a:r>
            <a:endParaRPr lang="en-US"/>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1"/>
            <a:ext cx="10509525" cy="5527418"/>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Functionalities of the end-user:</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algn="l" rtl="0" fontAlgn="base"/>
            <a:r>
              <a:rPr lang="en-US" i="0">
                <a:effectLst/>
                <a:latin typeface="Open Sans" panose="020B0606030504020204" pitchFamily="34" charset="0"/>
                <a:ea typeface="Open Sans" panose="020B0606030504020204" pitchFamily="34" charset="0"/>
                <a:cs typeface="Open Sans" panose="020B0606030504020204" pitchFamily="34" charset="0"/>
              </a:rPr>
              <a:t>It deals with user activities. The users should be able to:</a:t>
            </a:r>
          </a:p>
          <a:p>
            <a:pPr algn="l" rtl="0" fontAlgn="base"/>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Register or log in to the application</a:t>
            </a: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Upload files in their account</a:t>
            </a: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Provide access </a:t>
            </a:r>
            <a:r>
              <a:rPr lang="en-US">
                <a:latin typeface="Open Sans" panose="020B0606030504020204" pitchFamily="34" charset="0"/>
                <a:ea typeface="Open Sans" panose="020B0606030504020204" pitchFamily="34" charset="0"/>
                <a:cs typeface="Open Sans" panose="020B0606030504020204" pitchFamily="34" charset="0"/>
              </a:rPr>
              <a:t>of</a:t>
            </a:r>
            <a:r>
              <a:rPr lang="en-US" i="0">
                <a:effectLst/>
                <a:latin typeface="Open Sans" panose="020B0606030504020204" pitchFamily="34" charset="0"/>
                <a:ea typeface="Open Sans" panose="020B0606030504020204" pitchFamily="34" charset="0"/>
                <a:cs typeface="Open Sans" panose="020B0606030504020204" pitchFamily="34" charset="0"/>
              </a:rPr>
              <a:t> their files to others</a:t>
            </a: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Request other accounts for access as and when needed</a:t>
            </a: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View upload and download history</a:t>
            </a:r>
          </a:p>
          <a:p>
            <a:pPr marL="342900" indent="-342900" algn="l" rtl="0" fontAlgn="base">
              <a:lnSpc>
                <a:spcPct val="150000"/>
              </a:lnSpc>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Copy files between folders or directories or destinations within their account</a:t>
            </a:r>
          </a:p>
        </p:txBody>
      </p:sp>
    </p:spTree>
    <p:extLst>
      <p:ext uri="{BB962C8B-B14F-4D97-AF65-F5344CB8AC3E}">
        <p14:creationId xmlns:p14="http://schemas.microsoft.com/office/powerpoint/2010/main" val="55816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8A1F3D-F51B-7C45-8A3F-3D6EF1D92D60}"/>
              </a:ext>
            </a:extLst>
          </p:cNvPr>
          <p:cNvSpPr>
            <a:spLocks noGrp="1"/>
          </p:cNvSpPr>
          <p:nvPr>
            <p:ph type="body" idx="1"/>
          </p:nvPr>
        </p:nvSpPr>
        <p:spPr>
          <a:xfrm>
            <a:off x="5134666" y="1553111"/>
            <a:ext cx="9774029" cy="6796195"/>
          </a:xfrm>
        </p:spPr>
        <p:txBody>
          <a:bodyPr anchor="t">
            <a:normAutofit/>
          </a:bodyPr>
          <a:lstStyle/>
          <a:p>
            <a:r>
              <a:rPr lang="en-US" b="1"/>
              <a:t>Frontend or Backend:</a:t>
            </a:r>
          </a:p>
          <a:p>
            <a:endParaRPr lang="en-US" b="1"/>
          </a:p>
          <a:p>
            <a:pPr marL="342900" indent="-342900">
              <a:lnSpc>
                <a:spcPct val="150000"/>
              </a:lnSpc>
              <a:buClr>
                <a:schemeClr val="bg1"/>
              </a:buClr>
              <a:buFont typeface="Arial" panose="020B0604020202020204" pitchFamily="34" charset="0"/>
              <a:buChar char="•"/>
            </a:pPr>
            <a:r>
              <a:rPr lang="en-US"/>
              <a:t>Password validation</a:t>
            </a:r>
          </a:p>
          <a:p>
            <a:pPr marL="342900" indent="-342900">
              <a:lnSpc>
                <a:spcPct val="150000"/>
              </a:lnSpc>
              <a:buClr>
                <a:schemeClr val="bg1"/>
              </a:buClr>
              <a:buFont typeface="Arial" panose="020B0604020202020204" pitchFamily="34" charset="0"/>
              <a:buChar char="•"/>
            </a:pPr>
            <a:r>
              <a:rPr lang="en-US"/>
              <a:t>File size validation</a:t>
            </a:r>
          </a:p>
          <a:p>
            <a:pPr marL="342900" indent="-342900">
              <a:lnSpc>
                <a:spcPct val="150000"/>
              </a:lnSpc>
              <a:buClr>
                <a:schemeClr val="bg1"/>
              </a:buClr>
              <a:buFont typeface="Arial" panose="020B0604020202020204" pitchFamily="34" charset="0"/>
              <a:buChar char="•"/>
            </a:pPr>
            <a:r>
              <a:rPr lang="en-US"/>
              <a:t>The end-user downloading the file should be an authenticated user.</a:t>
            </a:r>
          </a:p>
          <a:p>
            <a:pPr marL="342900" indent="-342900">
              <a:lnSpc>
                <a:spcPct val="150000"/>
              </a:lnSpc>
              <a:buClr>
                <a:schemeClr val="bg1"/>
              </a:buClr>
              <a:buFont typeface="Arial" panose="020B0604020202020204" pitchFamily="34" charset="0"/>
              <a:buChar char="•"/>
            </a:pPr>
            <a:r>
              <a:rPr lang="en-US"/>
              <a:t>The end-user downloading the file should be part of that organization.</a:t>
            </a:r>
          </a:p>
          <a:p>
            <a:pPr marL="342900" indent="-342900">
              <a:lnSpc>
                <a:spcPct val="150000"/>
              </a:lnSpc>
              <a:buClr>
                <a:schemeClr val="bg1"/>
              </a:buClr>
              <a:buFont typeface="Arial" panose="020B0604020202020204" pitchFamily="34" charset="0"/>
              <a:buChar char="•"/>
            </a:pPr>
            <a:r>
              <a:rPr lang="en-US"/>
              <a:t>Password creation validation</a:t>
            </a:r>
          </a:p>
          <a:p>
            <a:pPr marL="342900" indent="-342900">
              <a:lnSpc>
                <a:spcPct val="150000"/>
              </a:lnSpc>
              <a:buClr>
                <a:schemeClr val="bg1"/>
              </a:buClr>
              <a:buFont typeface="Arial" panose="020B0604020202020204" pitchFamily="34" charset="0"/>
              <a:buChar char="•"/>
            </a:pPr>
            <a:r>
              <a:rPr lang="en-US"/>
              <a:t>User type creation validation with a set of permissions. For example, the user belongs to the organization.</a:t>
            </a:r>
          </a:p>
          <a:p>
            <a:pPr marL="342900" indent="-342900">
              <a:lnSpc>
                <a:spcPct val="150000"/>
              </a:lnSpc>
              <a:buClr>
                <a:schemeClr val="bg1"/>
              </a:buClr>
              <a:buFont typeface="Arial" panose="020B0604020202020204" pitchFamily="34" charset="0"/>
              <a:buChar char="•"/>
            </a:pPr>
            <a:r>
              <a:rPr lang="en-US"/>
              <a:t>Additional validations will be added at the time of solution development in the appropriate locations.</a:t>
            </a:r>
          </a:p>
        </p:txBody>
      </p:sp>
      <p:sp>
        <p:nvSpPr>
          <p:cNvPr id="7" name="Title 6">
            <a:extLst>
              <a:ext uri="{FF2B5EF4-FFF2-40B4-BE49-F238E27FC236}">
                <a16:creationId xmlns:a16="http://schemas.microsoft.com/office/drawing/2014/main" id="{94210900-77AB-5FEE-994F-C0CAECED2779}"/>
              </a:ext>
            </a:extLst>
          </p:cNvPr>
          <p:cNvSpPr>
            <a:spLocks noGrp="1"/>
          </p:cNvSpPr>
          <p:nvPr>
            <p:ph type="title"/>
          </p:nvPr>
        </p:nvSpPr>
        <p:spPr/>
        <p:txBody>
          <a:bodyPr/>
          <a:lstStyle/>
          <a:p>
            <a:r>
              <a:rPr lang="en-US"/>
              <a:t>Validations</a:t>
            </a:r>
            <a:endParaRPr lang="en-IN"/>
          </a:p>
        </p:txBody>
      </p:sp>
    </p:spTree>
    <p:extLst>
      <p:ext uri="{BB962C8B-B14F-4D97-AF65-F5344CB8AC3E}">
        <p14:creationId xmlns:p14="http://schemas.microsoft.com/office/powerpoint/2010/main" val="849659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8A1F3D-F51B-7C45-8A3F-3D6EF1D92D60}"/>
              </a:ext>
            </a:extLst>
          </p:cNvPr>
          <p:cNvSpPr>
            <a:spLocks noGrp="1"/>
          </p:cNvSpPr>
          <p:nvPr>
            <p:ph type="body" idx="1"/>
          </p:nvPr>
        </p:nvSpPr>
        <p:spPr>
          <a:xfrm>
            <a:off x="5134666" y="1744496"/>
            <a:ext cx="9774029" cy="6796195"/>
          </a:xfrm>
        </p:spPr>
        <p:txBody>
          <a:bodyPr anchor="t">
            <a:normAutofit/>
          </a:bodyPr>
          <a:lstStyle/>
          <a:p>
            <a:r>
              <a:rPr lang="en-US" b="1"/>
              <a:t>Business logic exception scenarios:</a:t>
            </a:r>
          </a:p>
          <a:p>
            <a:endParaRPr lang="en-US" b="1"/>
          </a:p>
          <a:p>
            <a:endParaRPr lang="en-US" b="1"/>
          </a:p>
          <a:p>
            <a:r>
              <a:rPr lang="en-US" b="1" err="1"/>
              <a:t>FileStorageException</a:t>
            </a:r>
            <a:r>
              <a:rPr lang="en-US" b="1"/>
              <a:t>: </a:t>
            </a:r>
            <a:r>
              <a:rPr lang="en-US"/>
              <a:t>An unexpected situation that occurs while storing a file in the system.</a:t>
            </a:r>
          </a:p>
          <a:p>
            <a:endParaRPr lang="en-US" b="1"/>
          </a:p>
          <a:p>
            <a:r>
              <a:rPr lang="en-US" b="1" err="1"/>
              <a:t>FileNotFoundException</a:t>
            </a:r>
            <a:r>
              <a:rPr lang="en-US" b="1"/>
              <a:t>: </a:t>
            </a:r>
            <a:r>
              <a:rPr lang="en-US"/>
              <a:t>It is thrown when the file that the user is trying to download is not found.</a:t>
            </a:r>
          </a:p>
          <a:p>
            <a:endParaRPr lang="en-US"/>
          </a:p>
          <a:p>
            <a:r>
              <a:rPr lang="en-US" b="1" err="1"/>
              <a:t>IOException</a:t>
            </a:r>
            <a:r>
              <a:rPr lang="en-US" b="1"/>
              <a:t>: </a:t>
            </a:r>
            <a:r>
              <a:rPr lang="en-US"/>
              <a:t>This exception is thrown when two files have the same name.</a:t>
            </a:r>
          </a:p>
        </p:txBody>
      </p:sp>
      <p:sp>
        <p:nvSpPr>
          <p:cNvPr id="7" name="Title 6">
            <a:extLst>
              <a:ext uri="{FF2B5EF4-FFF2-40B4-BE49-F238E27FC236}">
                <a16:creationId xmlns:a16="http://schemas.microsoft.com/office/drawing/2014/main" id="{94210900-77AB-5FEE-994F-C0CAECED2779}"/>
              </a:ext>
            </a:extLst>
          </p:cNvPr>
          <p:cNvSpPr>
            <a:spLocks noGrp="1"/>
          </p:cNvSpPr>
          <p:nvPr>
            <p:ph type="title"/>
          </p:nvPr>
        </p:nvSpPr>
        <p:spPr/>
        <p:txBody>
          <a:bodyPr/>
          <a:lstStyle/>
          <a:p>
            <a:r>
              <a:rPr lang="en-US"/>
              <a:t>Logic Exceptions</a:t>
            </a:r>
            <a:endParaRPr lang="en-IN"/>
          </a:p>
        </p:txBody>
      </p:sp>
    </p:spTree>
    <p:extLst>
      <p:ext uri="{BB962C8B-B14F-4D97-AF65-F5344CB8AC3E}">
        <p14:creationId xmlns:p14="http://schemas.microsoft.com/office/powerpoint/2010/main" val="244601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b="1" i="0">
                <a:effectLst/>
                <a:latin typeface="Open Sans" panose="020B0606030504020204" pitchFamily="34" charset="0"/>
                <a:ea typeface="Open Sans" panose="020B0606030504020204" pitchFamily="34" charset="0"/>
                <a:cs typeface="Open Sans" panose="020B0606030504020204" pitchFamily="34" charset="0"/>
              </a:rPr>
              <a:t>Requirements</a:t>
            </a:r>
            <a:endParaRPr lang="en-US"/>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1"/>
            <a:ext cx="10509525" cy="6485104"/>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The following requirements should be met:</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algn="l" rtl="0" fontAlgn="base"/>
            <a:r>
              <a:rPr lang="en-US" i="0">
                <a:effectLst/>
                <a:latin typeface="Open Sans" panose="020B0606030504020204" pitchFamily="34" charset="0"/>
                <a:ea typeface="Open Sans" panose="020B0606030504020204" pitchFamily="34" charset="0"/>
                <a:cs typeface="Open Sans" panose="020B0606030504020204" pitchFamily="34" charset="0"/>
              </a:rPr>
              <a:t>A student must achieve the following steps in each phase:</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Installations (Java JDK, Apache Maven, Spring Tool Suite, and STS)</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Create a starter project</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Configure file storage properties to enable multipart file loads that will be uploaded for sharing across the organization</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Configure the directory in which the files will be stored</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Define the maximum file size that can be uploaded</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Store the uploaded files in the target directory</a:t>
            </a:r>
          </a:p>
        </p:txBody>
      </p:sp>
    </p:spTree>
    <p:extLst>
      <p:ext uri="{BB962C8B-B14F-4D97-AF65-F5344CB8AC3E}">
        <p14:creationId xmlns:p14="http://schemas.microsoft.com/office/powerpoint/2010/main" val="310020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b="1" i="0">
                <a:effectLst/>
                <a:latin typeface="Open Sans" panose="020B0606030504020204" pitchFamily="34" charset="0"/>
                <a:ea typeface="Open Sans" panose="020B0606030504020204" pitchFamily="34" charset="0"/>
                <a:cs typeface="Open Sans" panose="020B0606030504020204" pitchFamily="34" charset="0"/>
              </a:rPr>
              <a:t>Requirements</a:t>
            </a:r>
            <a:endParaRPr lang="en-US"/>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1"/>
            <a:ext cx="10509525" cy="6485104"/>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The following requirements should be met:</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algn="l" rtl="0" fontAlgn="base"/>
            <a:r>
              <a:rPr lang="en-US" i="0">
                <a:effectLst/>
                <a:latin typeface="Open Sans" panose="020B0606030504020204" pitchFamily="34" charset="0"/>
                <a:ea typeface="Open Sans" panose="020B0606030504020204" pitchFamily="34" charset="0"/>
                <a:cs typeface="Open Sans" panose="020B0606030504020204" pitchFamily="34" charset="0"/>
              </a:rPr>
              <a:t>A student must achieve the following steps in each phase:</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Bind the properties defined in the properties file to a POJO class</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Enable configuration properties</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Build REST API for uploading and downloading files</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Build a service for storing files in the system and retrieving them as and when required</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b="1" i="0">
                <a:effectLst/>
                <a:latin typeface="Open Sans" panose="020B0606030504020204" pitchFamily="34" charset="0"/>
                <a:ea typeface="Open Sans" panose="020B0606030504020204" pitchFamily="34" charset="0"/>
                <a:cs typeface="Open Sans" panose="020B0606030504020204" pitchFamily="34" charset="0"/>
              </a:rPr>
              <a:t>Optional: </a:t>
            </a:r>
            <a:r>
              <a:rPr lang="en-US" i="0">
                <a:effectLst/>
                <a:latin typeface="Open Sans" panose="020B0606030504020204" pitchFamily="34" charset="0"/>
                <a:ea typeface="Open Sans" panose="020B0606030504020204" pitchFamily="34" charset="0"/>
                <a:cs typeface="Open Sans" panose="020B0606030504020204" pitchFamily="34" charset="0"/>
              </a:rPr>
              <a:t>Build containers using Docker and Spring Cloud</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b="1" i="0">
                <a:effectLst/>
                <a:latin typeface="Open Sans" panose="020B0606030504020204" pitchFamily="34" charset="0"/>
                <a:ea typeface="Open Sans" panose="020B0606030504020204" pitchFamily="34" charset="0"/>
                <a:cs typeface="Open Sans" panose="020B0606030504020204" pitchFamily="34" charset="0"/>
              </a:rPr>
              <a:t>Optional</a:t>
            </a:r>
            <a:r>
              <a:rPr lang="en-US" i="0">
                <a:effectLst/>
                <a:latin typeface="Open Sans" panose="020B0606030504020204" pitchFamily="34" charset="0"/>
                <a:ea typeface="Open Sans" panose="020B0606030504020204" pitchFamily="34" charset="0"/>
                <a:cs typeface="Open Sans" panose="020B0606030504020204" pitchFamily="34" charset="0"/>
              </a:rPr>
              <a:t>: Implement Kubernetes-based orchestration</a:t>
            </a:r>
          </a:p>
        </p:txBody>
      </p:sp>
    </p:spTree>
    <p:extLst>
      <p:ext uri="{BB962C8B-B14F-4D97-AF65-F5344CB8AC3E}">
        <p14:creationId xmlns:p14="http://schemas.microsoft.com/office/powerpoint/2010/main" val="2427442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3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E46C33-83C5-101F-ABA6-0D14AD4C3AF5}"/>
              </a:ext>
            </a:extLst>
          </p:cNvPr>
          <p:cNvSpPr>
            <a:spLocks noGrp="1"/>
          </p:cNvSpPr>
          <p:nvPr>
            <p:ph type="body" idx="1"/>
          </p:nvPr>
        </p:nvSpPr>
        <p:spPr/>
        <p:txBody>
          <a:bodyPr>
            <a:normAutofit/>
          </a:bodyPr>
          <a:lstStyle/>
          <a:p>
            <a:r>
              <a:rPr lang="en-US" dirty="0"/>
              <a:t>Design and develop an online application that supports safe file sharing within an organization</a:t>
            </a:r>
            <a:endParaRPr lang="en-US"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240;p3">
            <a:extLst>
              <a:ext uri="{FF2B5EF4-FFF2-40B4-BE49-F238E27FC236}">
                <a16:creationId xmlns:a16="http://schemas.microsoft.com/office/drawing/2014/main" id="{543A7129-91D3-E5BD-987F-A14AFD1C59DA}"/>
              </a:ext>
            </a:extLst>
          </p:cNvPr>
          <p:cNvPicPr preferRelativeResize="0"/>
          <p:nvPr/>
        </p:nvPicPr>
        <p:blipFill rotWithShape="1">
          <a:blip r:embed="rId2">
            <a:alphaModFix/>
          </a:blip>
          <a:srcRect/>
          <a:stretch/>
        </p:blipFill>
        <p:spPr>
          <a:xfrm>
            <a:off x="605465" y="1935882"/>
            <a:ext cx="457200" cy="457200"/>
          </a:xfrm>
          <a:prstGeom prst="rect">
            <a:avLst/>
          </a:prstGeom>
          <a:noFill/>
          <a:ln>
            <a:noFill/>
          </a:ln>
        </p:spPr>
      </p:pic>
    </p:spTree>
    <p:extLst>
      <p:ext uri="{BB962C8B-B14F-4D97-AF65-F5344CB8AC3E}">
        <p14:creationId xmlns:p14="http://schemas.microsoft.com/office/powerpoint/2010/main" val="128896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CC921-D5A5-46D5-97F1-4969B717FDE1}"/>
              </a:ext>
            </a:extLst>
          </p:cNvPr>
          <p:cNvSpPr>
            <a:spLocks noGrp="1"/>
          </p:cNvSpPr>
          <p:nvPr>
            <p:ph type="title"/>
          </p:nvPr>
        </p:nvSpPr>
        <p:spPr/>
        <p:txBody>
          <a:bodyPr/>
          <a:lstStyle/>
          <a:p>
            <a:r>
              <a:rPr lang="en-US"/>
              <a:t>Problem Statement and Motivation</a:t>
            </a:r>
          </a:p>
        </p:txBody>
      </p:sp>
      <p:sp>
        <p:nvSpPr>
          <p:cNvPr id="7" name="Text Placeholder 6">
            <a:extLst>
              <a:ext uri="{FF2B5EF4-FFF2-40B4-BE49-F238E27FC236}">
                <a16:creationId xmlns:a16="http://schemas.microsoft.com/office/drawing/2014/main" id="{7C07BEFB-5F61-4CCB-BC22-7E2A02A9FE8E}"/>
              </a:ext>
            </a:extLst>
          </p:cNvPr>
          <p:cNvSpPr>
            <a:spLocks noGrp="1"/>
          </p:cNvSpPr>
          <p:nvPr>
            <p:ph type="body" idx="1"/>
          </p:nvPr>
        </p:nvSpPr>
        <p:spPr>
          <a:xfrm>
            <a:off x="4969565" y="1808291"/>
            <a:ext cx="10694506" cy="5527418"/>
          </a:xfrm>
        </p:spPr>
        <p:txBody>
          <a:bodyPr/>
          <a:lstStyle/>
          <a:p>
            <a:pPr marL="0" lvl="0" indent="0" algn="l" rtl="0">
              <a:lnSpc>
                <a:spcPct val="100000"/>
              </a:lnSpc>
              <a:spcBef>
                <a:spcPts val="1000"/>
              </a:spcBef>
              <a:spcAft>
                <a:spcPts val="0"/>
              </a:spcAft>
              <a:buSzPts val="2800"/>
              <a:buNone/>
            </a:pPr>
            <a:r>
              <a:rPr lang="en-US" b="1" dirty="0"/>
              <a:t>Problem Statement:</a:t>
            </a:r>
          </a:p>
          <a:p>
            <a:pPr marL="0" lvl="0" indent="0" algn="l" rtl="0">
              <a:lnSpc>
                <a:spcPct val="100000"/>
              </a:lnSpc>
              <a:spcBef>
                <a:spcPts val="1000"/>
              </a:spcBef>
              <a:spcAft>
                <a:spcPts val="0"/>
              </a:spcAft>
              <a:buSzPts val="2800"/>
              <a:buNone/>
            </a:pPr>
            <a:endParaRPr lang="en-US" b="1" dirty="0"/>
          </a:p>
          <a:p>
            <a:pPr marL="0" lvl="0" indent="0" algn="l" rtl="0">
              <a:lnSpc>
                <a:spcPct val="100000"/>
              </a:lnSpc>
              <a:spcBef>
                <a:spcPts val="1000"/>
              </a:spcBef>
              <a:spcAft>
                <a:spcPts val="0"/>
              </a:spcAft>
              <a:buSzPts val="2800"/>
              <a:buNone/>
            </a:pPr>
            <a:r>
              <a:rPr lang="en-US" dirty="0"/>
              <a:t>In this project, you are required to design and develop an online application that supports safe file sharing within an organization with added features like end-user authentication when downloading the data.</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799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CC921-D5A5-46D5-97F1-4969B717FDE1}"/>
              </a:ext>
            </a:extLst>
          </p:cNvPr>
          <p:cNvSpPr>
            <a:spLocks noGrp="1"/>
          </p:cNvSpPr>
          <p:nvPr>
            <p:ph type="title"/>
          </p:nvPr>
        </p:nvSpPr>
        <p:spPr/>
        <p:txBody>
          <a:bodyPr/>
          <a:lstStyle/>
          <a:p>
            <a:r>
              <a:rPr lang="en-US"/>
              <a:t>Problem Statement and Motivation</a:t>
            </a:r>
          </a:p>
        </p:txBody>
      </p:sp>
      <p:sp>
        <p:nvSpPr>
          <p:cNvPr id="7" name="Text Placeholder 6">
            <a:extLst>
              <a:ext uri="{FF2B5EF4-FFF2-40B4-BE49-F238E27FC236}">
                <a16:creationId xmlns:a16="http://schemas.microsoft.com/office/drawing/2014/main" id="{7C07BEFB-5F61-4CCB-BC22-7E2A02A9FE8E}"/>
              </a:ext>
            </a:extLst>
          </p:cNvPr>
          <p:cNvSpPr>
            <a:spLocks noGrp="1"/>
          </p:cNvSpPr>
          <p:nvPr>
            <p:ph type="body" idx="1"/>
          </p:nvPr>
        </p:nvSpPr>
        <p:spPr>
          <a:xfrm>
            <a:off x="4912415" y="1933822"/>
            <a:ext cx="9839739" cy="4871015"/>
          </a:xfrm>
        </p:spPr>
        <p:txBody>
          <a:bodyPr>
            <a:noAutofit/>
          </a:bodyPr>
          <a:lstStyle/>
          <a:p>
            <a:pPr marL="0" lvl="0" indent="0" algn="l" rtl="0">
              <a:lnSpc>
                <a:spcPct val="114000"/>
              </a:lnSpc>
              <a:spcAft>
                <a:spcPts val="0"/>
              </a:spcAft>
              <a:buSzPts val="2800"/>
              <a:buNone/>
            </a:pPr>
            <a:r>
              <a:rPr lang="en-US" b="1"/>
              <a:t>Real-World Scenario:</a:t>
            </a:r>
          </a:p>
          <a:p>
            <a:pPr marL="0" lvl="0" indent="0" algn="l" rtl="0">
              <a:lnSpc>
                <a:spcPct val="114000"/>
              </a:lnSpc>
              <a:spcAft>
                <a:spcPts val="0"/>
              </a:spcAft>
              <a:buSzPts val="2800"/>
              <a:buNone/>
            </a:pPr>
            <a:endParaRPr lang="en-US" b="1"/>
          </a:p>
          <a:p>
            <a:pPr marL="0" lvl="0" indent="0" algn="l" rtl="0">
              <a:lnSpc>
                <a:spcPct val="114000"/>
              </a:lnSpc>
              <a:spcAft>
                <a:spcPts val="0"/>
              </a:spcAft>
              <a:buSzPts val="2800"/>
              <a:buNone/>
            </a:pPr>
            <a:endParaRPr lang="en-US" b="1"/>
          </a:p>
          <a:p>
            <a:pPr>
              <a:lnSpc>
                <a:spcPct val="114000"/>
              </a:lnSpc>
              <a:spcAft>
                <a:spcPts val="800"/>
              </a:spcAft>
            </a:pPr>
            <a:r>
              <a:rPr lang="en-US" err="1">
                <a:effectLst/>
                <a:latin typeface="Open Sans" panose="020B0606030504020204" pitchFamily="34" charset="0"/>
                <a:ea typeface="Open Sans" panose="020B0606030504020204" pitchFamily="34" charset="0"/>
                <a:cs typeface="Open Sans" panose="020B0606030504020204" pitchFamily="34" charset="0"/>
              </a:rPr>
              <a:t>DataMax</a:t>
            </a:r>
            <a:r>
              <a:rPr lang="en-US">
                <a:effectLst/>
                <a:latin typeface="Open Sans" panose="020B0606030504020204" pitchFamily="34" charset="0"/>
                <a:ea typeface="Open Sans" panose="020B0606030504020204" pitchFamily="34" charset="0"/>
                <a:cs typeface="Open Sans" panose="020B0606030504020204" pitchFamily="34" charset="0"/>
              </a:rPr>
              <a:t> is a safe and secure data sharing platform that allows end users to upload and download data. Uploading data will be constrained by fewer restrictions and authentication requirements when compared to downloading data. Novel features will be implemented to ensure security when downloading data.</a:t>
            </a:r>
          </a:p>
        </p:txBody>
      </p:sp>
    </p:spTree>
    <p:extLst>
      <p:ext uri="{BB962C8B-B14F-4D97-AF65-F5344CB8AC3E}">
        <p14:creationId xmlns:p14="http://schemas.microsoft.com/office/powerpoint/2010/main" val="242650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CC921-D5A5-46D5-97F1-4969B717FDE1}"/>
              </a:ext>
            </a:extLst>
          </p:cNvPr>
          <p:cNvSpPr>
            <a:spLocks noGrp="1"/>
          </p:cNvSpPr>
          <p:nvPr>
            <p:ph type="title"/>
          </p:nvPr>
        </p:nvSpPr>
        <p:spPr/>
        <p:txBody>
          <a:bodyPr/>
          <a:lstStyle/>
          <a:p>
            <a:r>
              <a:rPr lang="en-US"/>
              <a:t>Problem Statement and Motivation</a:t>
            </a:r>
          </a:p>
        </p:txBody>
      </p:sp>
      <p:sp>
        <p:nvSpPr>
          <p:cNvPr id="7" name="Text Placeholder 6">
            <a:extLst>
              <a:ext uri="{FF2B5EF4-FFF2-40B4-BE49-F238E27FC236}">
                <a16:creationId xmlns:a16="http://schemas.microsoft.com/office/drawing/2014/main" id="{7C07BEFB-5F61-4CCB-BC22-7E2A02A9FE8E}"/>
              </a:ext>
            </a:extLst>
          </p:cNvPr>
          <p:cNvSpPr>
            <a:spLocks noGrp="1"/>
          </p:cNvSpPr>
          <p:nvPr>
            <p:ph type="body" idx="1"/>
          </p:nvPr>
        </p:nvSpPr>
        <p:spPr>
          <a:xfrm>
            <a:off x="4836215" y="1701210"/>
            <a:ext cx="9839739" cy="6903276"/>
          </a:xfrm>
        </p:spPr>
        <p:txBody>
          <a:bodyPr>
            <a:noAutofit/>
          </a:bodyPr>
          <a:lstStyle/>
          <a:p>
            <a:pPr rtl="0">
              <a:spcBef>
                <a:spcPts val="1200"/>
              </a:spcBef>
              <a:spcAft>
                <a:spcPts val="1000"/>
              </a:spcAft>
            </a:pPr>
            <a:r>
              <a:rPr lang="en-US" b="1" i="0" u="none" strike="noStrike">
                <a:effectLst/>
                <a:latin typeface="Open Sans" panose="020B0606030504020204" pitchFamily="34" charset="0"/>
              </a:rPr>
              <a:t>Flow</a:t>
            </a:r>
            <a:endParaRPr lang="en-US" b="0">
              <a:effectLst/>
            </a:endParaRPr>
          </a:p>
          <a:p>
            <a:pPr rtl="0">
              <a:spcBef>
                <a:spcPts val="1200"/>
              </a:spcBef>
              <a:spcAft>
                <a:spcPts val="1000"/>
              </a:spcAft>
            </a:pPr>
            <a:r>
              <a:rPr lang="en-US" b="0" i="0" u="none" strike="noStrike">
                <a:effectLst/>
                <a:latin typeface="Open Sans" panose="020B0606030504020204" pitchFamily="34" charset="0"/>
              </a:rPr>
              <a:t>Users of an organization can register for an account within the </a:t>
            </a:r>
            <a:r>
              <a:rPr lang="en-US" b="0" i="0" u="none" strike="noStrike" err="1">
                <a:effectLst/>
                <a:latin typeface="Open Sans" panose="020B0606030504020204" pitchFamily="34" charset="0"/>
              </a:rPr>
              <a:t>DataMax</a:t>
            </a:r>
            <a:r>
              <a:rPr lang="en-US" b="0" i="0" u="none" strike="noStrike">
                <a:effectLst/>
                <a:latin typeface="Open Sans" panose="020B0606030504020204" pitchFamily="34" charset="0"/>
              </a:rPr>
              <a:t> system. With this account, users can upload and download files or documents. Security algorithms (like AES encryption) will be implemented to protect the upload and download functions.</a:t>
            </a:r>
            <a:endParaRPr lang="en-US" b="0">
              <a:effectLst/>
            </a:endParaRPr>
          </a:p>
          <a:p>
            <a:pPr rtl="0">
              <a:spcBef>
                <a:spcPts val="1200"/>
              </a:spcBef>
              <a:spcAft>
                <a:spcPts val="1000"/>
              </a:spcAft>
            </a:pPr>
            <a:r>
              <a:rPr lang="en-US" b="1" i="0" u="none" strike="noStrike">
                <a:effectLst/>
                <a:latin typeface="Open Sans" panose="020B0606030504020204" pitchFamily="34" charset="0"/>
              </a:rPr>
              <a:t>Features of the application:</a:t>
            </a:r>
            <a:endParaRPr lang="en-US" b="0">
              <a:effectLst/>
            </a:endParaRPr>
          </a:p>
          <a:p>
            <a:pPr marL="342900" indent="-342900" rtl="0" fontAlgn="base">
              <a:spcBef>
                <a:spcPts val="1200"/>
              </a:spcBef>
              <a:spcAft>
                <a:spcPts val="0"/>
              </a:spcAft>
              <a:buFont typeface="Arial" panose="020B0604020202020204" pitchFamily="34" charset="0"/>
              <a:buChar char="•"/>
            </a:pPr>
            <a:r>
              <a:rPr lang="en-US" b="0" i="0" u="none" strike="noStrike">
                <a:effectLst/>
                <a:latin typeface="Open Sans" panose="020B0606030504020204" pitchFamily="34" charset="0"/>
              </a:rPr>
              <a:t>Home page</a:t>
            </a:r>
          </a:p>
          <a:p>
            <a:pPr marL="342900" indent="-342900"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About page</a:t>
            </a:r>
          </a:p>
          <a:p>
            <a:pPr marL="342900" indent="-342900"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Login page</a:t>
            </a:r>
          </a:p>
          <a:p>
            <a:pPr marL="342900" indent="-342900"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Register page</a:t>
            </a:r>
          </a:p>
          <a:p>
            <a:pPr marL="342900" indent="-342900"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Upload file page</a:t>
            </a:r>
          </a:p>
          <a:p>
            <a:pPr marL="342900" indent="-342900" rtl="0" fontAlgn="base">
              <a:spcBef>
                <a:spcPts val="0"/>
              </a:spcBef>
              <a:spcAft>
                <a:spcPts val="0"/>
              </a:spcAft>
              <a:buFont typeface="Arial" panose="020B0604020202020204" pitchFamily="34" charset="0"/>
              <a:buChar char="•"/>
            </a:pPr>
            <a:r>
              <a:rPr lang="en-US" b="0" i="0" u="none" strike="noStrike">
                <a:effectLst/>
                <a:latin typeface="Open Sans" panose="020B0606030504020204" pitchFamily="34" charset="0"/>
              </a:rPr>
              <a:t>Download the file page</a:t>
            </a:r>
          </a:p>
          <a:p>
            <a:pPr marL="342900" indent="-342900" rtl="0" fontAlgn="base">
              <a:spcBef>
                <a:spcPts val="0"/>
              </a:spcBef>
              <a:spcAft>
                <a:spcPts val="1000"/>
              </a:spcAft>
              <a:buFont typeface="Arial" panose="020B0604020202020204" pitchFamily="34" charset="0"/>
              <a:buChar char="•"/>
            </a:pPr>
            <a:r>
              <a:rPr lang="en-US" b="0" i="0" u="none" strike="noStrike">
                <a:effectLst/>
                <a:latin typeface="Open Sans" panose="020B0606030504020204" pitchFamily="34" charset="0"/>
              </a:rPr>
              <a:t>Admin panel</a:t>
            </a:r>
          </a:p>
          <a:p>
            <a:pPr marL="0" lvl="0" indent="0" algn="l" rtl="0">
              <a:lnSpc>
                <a:spcPct val="114000"/>
              </a:lnSpc>
              <a:spcAft>
                <a:spcPts val="0"/>
              </a:spcAft>
              <a:buSzPts val="2800"/>
              <a:buNone/>
            </a:pPr>
            <a:endParaRPr lang="en-US" b="1"/>
          </a:p>
        </p:txBody>
      </p:sp>
    </p:spTree>
    <p:extLst>
      <p:ext uri="{BB962C8B-B14F-4D97-AF65-F5344CB8AC3E}">
        <p14:creationId xmlns:p14="http://schemas.microsoft.com/office/powerpoint/2010/main" val="1273128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8A1F3D-F51B-7C45-8A3F-3D6EF1D92D60}"/>
              </a:ext>
            </a:extLst>
          </p:cNvPr>
          <p:cNvSpPr>
            <a:spLocks noGrp="1"/>
          </p:cNvSpPr>
          <p:nvPr>
            <p:ph type="body" idx="1"/>
          </p:nvPr>
        </p:nvSpPr>
        <p:spPr>
          <a:xfrm>
            <a:off x="5134666" y="1553111"/>
            <a:ext cx="9774029" cy="6796195"/>
          </a:xfrm>
        </p:spPr>
        <p:txBody>
          <a:bodyPr anchor="t">
            <a:normAutofit lnSpcReduction="10000"/>
          </a:bodyPr>
          <a:lstStyle/>
          <a:p>
            <a:r>
              <a:rPr lang="en-US"/>
              <a:t>Skills used in the project:</a:t>
            </a:r>
          </a:p>
          <a:p>
            <a:endParaRPr lang="en-US" b="1"/>
          </a:p>
          <a:p>
            <a:pPr marL="342900" indent="-342900">
              <a:buClr>
                <a:schemeClr val="bg1"/>
              </a:buClr>
              <a:buFont typeface="Arial" panose="020B0604020202020204" pitchFamily="34" charset="0"/>
              <a:buChar char="•"/>
            </a:pPr>
            <a:r>
              <a:rPr lang="en-US" b="1"/>
              <a:t>Database management:</a:t>
            </a:r>
            <a:r>
              <a:rPr lang="en-US"/>
              <a:t> MySQL</a:t>
            </a:r>
          </a:p>
          <a:p>
            <a:pPr marL="342900" indent="-342900">
              <a:buClr>
                <a:schemeClr val="bg1"/>
              </a:buClr>
              <a:buFont typeface="Arial" panose="020B0604020202020204" pitchFamily="34" charset="0"/>
              <a:buChar char="•"/>
            </a:pPr>
            <a:endParaRPr lang="en-US"/>
          </a:p>
          <a:p>
            <a:pPr marL="342900" indent="-342900">
              <a:buClr>
                <a:schemeClr val="bg1"/>
              </a:buClr>
              <a:buFont typeface="Arial" panose="020B0604020202020204" pitchFamily="34" charset="0"/>
              <a:buChar char="•"/>
            </a:pPr>
            <a:r>
              <a:rPr lang="en-US" b="1"/>
              <a:t>Backend logic: </a:t>
            </a:r>
            <a:r>
              <a:rPr lang="en-US"/>
              <a:t>Java Programming (Spring Boot, JPA, and Hibernate)</a:t>
            </a:r>
          </a:p>
          <a:p>
            <a:pPr marL="342900" indent="-342900">
              <a:buClr>
                <a:schemeClr val="bg1"/>
              </a:buClr>
              <a:buFont typeface="Arial" panose="020B0604020202020204" pitchFamily="34" charset="0"/>
              <a:buChar char="•"/>
            </a:pPr>
            <a:endParaRPr lang="en-US"/>
          </a:p>
          <a:p>
            <a:pPr marL="342900" indent="-342900">
              <a:buClr>
                <a:schemeClr val="bg1"/>
              </a:buClr>
              <a:buFont typeface="Arial" panose="020B0604020202020204" pitchFamily="34" charset="0"/>
              <a:buChar char="•"/>
            </a:pPr>
            <a:r>
              <a:rPr lang="en-US" b="1"/>
              <a:t>Front-end development: </a:t>
            </a:r>
            <a:r>
              <a:rPr lang="en-US"/>
              <a:t>Angular, HTML and CSS, and Bootstrap</a:t>
            </a:r>
          </a:p>
          <a:p>
            <a:pPr marL="342900" indent="-342900">
              <a:buClr>
                <a:schemeClr val="bg1"/>
              </a:buClr>
              <a:buFont typeface="Arial" panose="020B0604020202020204" pitchFamily="34" charset="0"/>
              <a:buChar char="•"/>
            </a:pPr>
            <a:endParaRPr lang="en-US"/>
          </a:p>
          <a:p>
            <a:pPr marL="342900" indent="-342900">
              <a:buClr>
                <a:schemeClr val="bg1"/>
              </a:buClr>
              <a:buFont typeface="Arial" panose="020B0604020202020204" pitchFamily="34" charset="0"/>
              <a:buChar char="•"/>
            </a:pPr>
            <a:r>
              <a:rPr lang="en-US" b="1"/>
              <a:t>Automation and testing technologies</a:t>
            </a:r>
            <a:r>
              <a:rPr lang="en-US"/>
              <a:t>: Selenium and TestNG 	</a:t>
            </a:r>
          </a:p>
          <a:p>
            <a:pPr marL="342900" indent="-342900">
              <a:buClr>
                <a:schemeClr val="bg1"/>
              </a:buClr>
              <a:buFont typeface="Arial" panose="020B0604020202020204" pitchFamily="34" charset="0"/>
              <a:buChar char="•"/>
            </a:pPr>
            <a:endParaRPr lang="en-US"/>
          </a:p>
          <a:p>
            <a:pPr marL="342900" indent="-342900">
              <a:buClr>
                <a:schemeClr val="bg1"/>
              </a:buClr>
              <a:buFont typeface="Arial" panose="020B0604020202020204" pitchFamily="34" charset="0"/>
              <a:buChar char="•"/>
            </a:pPr>
            <a:r>
              <a:rPr lang="en-US" b="1"/>
              <a:t>DevOps and production technologies</a:t>
            </a:r>
            <a:r>
              <a:rPr lang="en-US"/>
              <a:t>: Git, GitHub, Docker, and Jenkins</a:t>
            </a:r>
          </a:p>
          <a:p>
            <a:pPr marL="342900" indent="-342900">
              <a:buClr>
                <a:schemeClr val="bg1"/>
              </a:buClr>
              <a:buFont typeface="Arial" panose="020B0604020202020204" pitchFamily="34" charset="0"/>
              <a:buChar char="•"/>
            </a:pPr>
            <a:endParaRPr lang="en-US"/>
          </a:p>
          <a:p>
            <a:pPr marL="342900" indent="-342900">
              <a:buClr>
                <a:schemeClr val="bg1"/>
              </a:buClr>
              <a:buFont typeface="Arial" panose="020B0604020202020204" pitchFamily="34" charset="0"/>
              <a:buChar char="•"/>
            </a:pPr>
            <a:r>
              <a:rPr lang="en-US" b="1"/>
              <a:t>Optional implementation</a:t>
            </a:r>
            <a:r>
              <a:rPr lang="en-US"/>
              <a:t>: Kubernetes and AWS</a:t>
            </a:r>
          </a:p>
        </p:txBody>
      </p:sp>
      <p:sp>
        <p:nvSpPr>
          <p:cNvPr id="7" name="Title 6">
            <a:extLst>
              <a:ext uri="{FF2B5EF4-FFF2-40B4-BE49-F238E27FC236}">
                <a16:creationId xmlns:a16="http://schemas.microsoft.com/office/drawing/2014/main" id="{94210900-77AB-5FEE-994F-C0CAECED2779}"/>
              </a:ext>
            </a:extLst>
          </p:cNvPr>
          <p:cNvSpPr>
            <a:spLocks noGrp="1"/>
          </p:cNvSpPr>
          <p:nvPr>
            <p:ph type="title"/>
          </p:nvPr>
        </p:nvSpPr>
        <p:spPr/>
        <p:txBody>
          <a:bodyPr/>
          <a:lstStyle/>
          <a:p>
            <a:r>
              <a:rPr lang="en-US"/>
              <a:t>Industry Relevance</a:t>
            </a:r>
            <a:endParaRPr lang="en-IN"/>
          </a:p>
        </p:txBody>
      </p:sp>
    </p:spTree>
    <p:extLst>
      <p:ext uri="{BB962C8B-B14F-4D97-AF65-F5344CB8AC3E}">
        <p14:creationId xmlns:p14="http://schemas.microsoft.com/office/powerpoint/2010/main" val="1099386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a:t>Guidelines</a:t>
            </a:r>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1"/>
            <a:ext cx="10509525" cy="6059802"/>
          </a:xfrm>
        </p:spPr>
        <p:txBody>
          <a:bodyPr anchor="ctr"/>
          <a:lstStyle/>
          <a:p>
            <a:pPr algn="l" rtl="0" fontAlgn="base"/>
            <a:r>
              <a:rPr lang="en-US" b="1" i="0" dirty="0">
                <a:effectLst/>
                <a:latin typeface="Open Sans" panose="020B0606030504020204" pitchFamily="34" charset="0"/>
                <a:ea typeface="Open Sans" panose="020B0606030504020204" pitchFamily="34" charset="0"/>
                <a:cs typeface="Open Sans" panose="020B0606030504020204" pitchFamily="34" charset="0"/>
              </a:rPr>
              <a:t>Project development guidelines:</a:t>
            </a:r>
          </a:p>
          <a:p>
            <a:pPr algn="l" rtl="0" fontAlgn="base"/>
            <a:endParaRPr lang="en-US" b="1" i="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dirty="0">
                <a:effectLst/>
                <a:latin typeface="Open Sans" panose="020B0606030504020204" pitchFamily="34" charset="0"/>
                <a:ea typeface="Open Sans" panose="020B0606030504020204" pitchFamily="34" charset="0"/>
                <a:cs typeface="Open Sans" panose="020B0606030504020204" pitchFamily="34" charset="0"/>
              </a:rPr>
              <a:t>The project will be delivered within three sprints with every sprint delivering a Minimal Viable </a:t>
            </a:r>
            <a:r>
              <a:rPr lang="en-US" dirty="0">
                <a:latin typeface="Open Sans" panose="020B0606030504020204" pitchFamily="34" charset="0"/>
                <a:ea typeface="Open Sans" panose="020B0606030504020204" pitchFamily="34" charset="0"/>
                <a:cs typeface="Open Sans" panose="020B0606030504020204" pitchFamily="34" charset="0"/>
              </a:rPr>
              <a:t>P</a:t>
            </a:r>
            <a:r>
              <a:rPr lang="en-US" i="0" dirty="0">
                <a:effectLst/>
                <a:latin typeface="Open Sans" panose="020B0606030504020204" pitchFamily="34" charset="0"/>
                <a:ea typeface="Open Sans" panose="020B0606030504020204" pitchFamily="34" charset="0"/>
                <a:cs typeface="Open Sans" panose="020B0606030504020204" pitchFamily="34" charset="0"/>
              </a:rPr>
              <a:t>roduct.</a:t>
            </a:r>
          </a:p>
          <a:p>
            <a:pPr marL="342900" indent="-342900" algn="l" rtl="0" fontAlgn="base">
              <a:buFont typeface="Arial" panose="020B0604020202020204" pitchFamily="34" charset="0"/>
              <a:buChar char="•"/>
            </a:pPr>
            <a:endParaRPr lang="en-US" i="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dirty="0">
                <a:effectLst/>
                <a:latin typeface="Open Sans" panose="020B0606030504020204" pitchFamily="34" charset="0"/>
                <a:ea typeface="Open Sans" panose="020B0606030504020204" pitchFamily="34" charset="0"/>
                <a:cs typeface="Open Sans" panose="020B0606030504020204" pitchFamily="34" charset="0"/>
              </a:rPr>
              <a:t>It is mandatory to perform proper sprint planning with user stories to develop all the components of the project.</a:t>
            </a:r>
          </a:p>
          <a:p>
            <a:pPr marL="342900" indent="-342900" algn="l" rtl="0" fontAlgn="base">
              <a:buFont typeface="Arial" panose="020B0604020202020204" pitchFamily="34" charset="0"/>
              <a:buChar char="•"/>
            </a:pPr>
            <a:endParaRPr lang="en-US" i="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dirty="0">
                <a:effectLst/>
                <a:latin typeface="Open Sans" panose="020B0606030504020204" pitchFamily="34" charset="0"/>
                <a:ea typeface="Open Sans" panose="020B0606030504020204" pitchFamily="34" charset="0"/>
                <a:cs typeface="Open Sans" panose="020B0606030504020204" pitchFamily="34" charset="0"/>
              </a:rPr>
              <a:t>The learner can use the above mentioned technologies for different layers of the project.</a:t>
            </a:r>
          </a:p>
          <a:p>
            <a:pPr marL="342900" indent="-342900" algn="l" rtl="0" fontAlgn="base">
              <a:buFont typeface="Arial" panose="020B0604020202020204" pitchFamily="34" charset="0"/>
              <a:buChar char="•"/>
            </a:pPr>
            <a:endParaRPr lang="en-US" i="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dirty="0">
                <a:effectLst/>
                <a:latin typeface="Open Sans" panose="020B0606030504020204" pitchFamily="34" charset="0"/>
                <a:ea typeface="Open Sans" panose="020B0606030504020204" pitchFamily="34" charset="0"/>
                <a:cs typeface="Open Sans" panose="020B0606030504020204" pitchFamily="34" charset="0"/>
              </a:rPr>
              <a:t>The web application should be responsive and should fetch or send data dynamically without hardcoded values.</a:t>
            </a:r>
          </a:p>
        </p:txBody>
      </p:sp>
    </p:spTree>
    <p:extLst>
      <p:ext uri="{BB962C8B-B14F-4D97-AF65-F5344CB8AC3E}">
        <p14:creationId xmlns:p14="http://schemas.microsoft.com/office/powerpoint/2010/main" val="382383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a:t>Guidelines</a:t>
            </a:r>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287618" y="1808290"/>
            <a:ext cx="10509525" cy="6796195"/>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Project development guidelines:</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must maintain the version of the application over GitHub and every new change should be sent to the repository.</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must implement a CI/CD pipeline using Jenkins.</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also deploy and host the application on an AWS EC2 instance.</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also implement automation testing before the application enters the CI/CD pipeline.</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use Git branching to separately perform the basic automation testing on the application.</a:t>
            </a:r>
          </a:p>
        </p:txBody>
      </p:sp>
    </p:spTree>
    <p:extLst>
      <p:ext uri="{BB962C8B-B14F-4D97-AF65-F5344CB8AC3E}">
        <p14:creationId xmlns:p14="http://schemas.microsoft.com/office/powerpoint/2010/main" val="1948338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a:t>Guidelines</a:t>
            </a:r>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a:xfrm>
            <a:off x="5078068" y="1617790"/>
            <a:ext cx="10509525" cy="6796195"/>
          </a:xfrm>
        </p:spPr>
        <p:txBody>
          <a:bodyPr anchor="ctr"/>
          <a:lstStyle/>
          <a:p>
            <a:pPr algn="l" rtl="0" fontAlgn="base"/>
            <a:r>
              <a:rPr lang="en-US" b="1" i="0">
                <a:effectLst/>
                <a:latin typeface="Open Sans" panose="020B0606030504020204" pitchFamily="34" charset="0"/>
                <a:ea typeface="Open Sans" panose="020B0606030504020204" pitchFamily="34" charset="0"/>
                <a:cs typeface="Open Sans" panose="020B0606030504020204" pitchFamily="34" charset="0"/>
              </a:rPr>
              <a:t>Project development guidelines:</a:t>
            </a:r>
          </a:p>
          <a:p>
            <a:pPr algn="l" rtl="0" fontAlgn="base"/>
            <a:endParaRPr lang="en-US" b="1"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make a rich frontend for the application, which is user-friendly and easy to navigate.</a:t>
            </a:r>
          </a:p>
          <a:p>
            <a:pPr algn="l" rtl="0" fontAlgn="base"/>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There will be two portals in the application, namely the admin and the user portal.</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implement validation within the back-end Spring Boot layer, which will ensure data passed by the API meets the constraints of the system.</a:t>
            </a:r>
          </a:p>
          <a:p>
            <a:pPr marL="342900" indent="-342900" algn="l" rtl="0" fontAlgn="base">
              <a:buFont typeface="Arial" panose="020B0604020202020204" pitchFamily="34" charset="0"/>
              <a:buChar char="•"/>
            </a:pPr>
            <a:endParaRPr lang="en-US" i="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l" rtl="0" fontAlgn="base">
              <a:buFont typeface="Arial" panose="020B0604020202020204" pitchFamily="34" charset="0"/>
              <a:buChar char="•"/>
            </a:pPr>
            <a:r>
              <a:rPr lang="en-US" i="0">
                <a:effectLst/>
                <a:latin typeface="Open Sans" panose="020B0606030504020204" pitchFamily="34" charset="0"/>
                <a:ea typeface="Open Sans" panose="020B0606030504020204" pitchFamily="34" charset="0"/>
                <a:cs typeface="Open Sans" panose="020B0606030504020204" pitchFamily="34" charset="0"/>
              </a:rPr>
              <a:t>The learner should host the back-end application on a local server, and the hosted API should be used by Angular to communicate with the backend.</a:t>
            </a:r>
          </a:p>
        </p:txBody>
      </p:sp>
    </p:spTree>
    <p:extLst>
      <p:ext uri="{BB962C8B-B14F-4D97-AF65-F5344CB8AC3E}">
        <p14:creationId xmlns:p14="http://schemas.microsoft.com/office/powerpoint/2010/main" val="2631993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1d6144-fa1a-4092-829f-c84f3e3efa94" xsi:nil="true"/>
    <lcf76f155ced4ddcb4097134ff3c332f xmlns="461d6144-fa1a-4092-829f-c84f3e3efa94">
      <Terms xmlns="http://schemas.microsoft.com/office/infopath/2007/PartnerControls"/>
    </lcf76f155ced4ddcb4097134ff3c332f>
    <RelatedId xmlns="461d6144-fa1a-4092-829f-c84f3e3efa94" xsi:nil="true"/>
    <TaxCatchAll xmlns="236ee7c7-7e1f-44c3-af88-3b258280f10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7ED77BF1302443902AB0076FD5905A" ma:contentTypeVersion="17" ma:contentTypeDescription="Create a new document." ma:contentTypeScope="" ma:versionID="1cbbc37f189260b15378c06f9a5ca726">
  <xsd:schema xmlns:xsd="http://www.w3.org/2001/XMLSchema" xmlns:xs="http://www.w3.org/2001/XMLSchema" xmlns:p="http://schemas.microsoft.com/office/2006/metadata/properties" xmlns:ns2="461d6144-fa1a-4092-829f-c84f3e3efa94" xmlns:ns3="236ee7c7-7e1f-44c3-af88-3b258280f106" targetNamespace="http://schemas.microsoft.com/office/2006/metadata/properties" ma:root="true" ma:fieldsID="82080535e0e5fce59b9b0e056142848b" ns2:_="" ns3:_="">
    <xsd:import namespace="461d6144-fa1a-4092-829f-c84f3e3efa94"/>
    <xsd:import namespace="236ee7c7-7e1f-44c3-af88-3b258280f106"/>
    <xsd:element name="properties">
      <xsd:complexType>
        <xsd:sequence>
          <xsd:element name="documentManagement">
            <xsd:complexType>
              <xsd:all>
                <xsd:element ref="ns2:RelatedId" minOccurs="0"/>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_Flow_SignoffStatu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1d6144-fa1a-4092-829f-c84f3e3efa94" elementFormDefault="qualified">
    <xsd:import namespace="http://schemas.microsoft.com/office/2006/documentManagement/types"/>
    <xsd:import namespace="http://schemas.microsoft.com/office/infopath/2007/PartnerControls"/>
    <xsd:element name="RelatedId" ma:index="8" nillable="true" ma:displayName="RelatedId" ma:internalName="RelatedId">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Sign_x002d_off_x0020_status">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02cfc928-783c-4987-87ee-367920adf3c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6ee7c7-7e1f-44c3-af88-3b258280f10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419837c-c620-440a-aa71-e346826adc5a}" ma:internalName="TaxCatchAll" ma:showField="CatchAllData" ma:web="236ee7c7-7e1f-44c3-af88-3b258280f1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3842FE-24C4-4307-BC36-47BDAD77B3C3}">
  <ds:schemaRefs>
    <ds:schemaRef ds:uri="http://schemas.microsoft.com/office/2006/metadata/properties"/>
    <ds:schemaRef ds:uri="http://www.w3.org/XML/1998/namespace"/>
    <ds:schemaRef ds:uri="http://purl.org/dc/elements/1.1/"/>
    <ds:schemaRef ds:uri="236ee7c7-7e1f-44c3-af88-3b258280f106"/>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461d6144-fa1a-4092-829f-c84f3e3efa94"/>
    <ds:schemaRef ds:uri="http://purl.org/dc/dcmitype/"/>
  </ds:schemaRefs>
</ds:datastoreItem>
</file>

<file path=customXml/itemProps2.xml><?xml version="1.0" encoding="utf-8"?>
<ds:datastoreItem xmlns:ds="http://schemas.openxmlformats.org/officeDocument/2006/customXml" ds:itemID="{A36D2583-A6FF-4DC4-91AB-38B055235509}">
  <ds:schemaRefs>
    <ds:schemaRef ds:uri="http://schemas.microsoft.com/sharepoint/v3/contenttype/forms"/>
  </ds:schemaRefs>
</ds:datastoreItem>
</file>

<file path=customXml/itemProps3.xml><?xml version="1.0" encoding="utf-8"?>
<ds:datastoreItem xmlns:ds="http://schemas.openxmlformats.org/officeDocument/2006/customXml" ds:itemID="{C12FB3B2-649B-4ECC-A20D-3AA96988A535}">
  <ds:schemaRefs>
    <ds:schemaRef ds:uri="236ee7c7-7e1f-44c3-af88-3b258280f106"/>
    <ds:schemaRef ds:uri="461d6144-fa1a-4092-829f-c84f3e3efa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TotalTime>
  <Words>948</Words>
  <Application>Microsoft Office PowerPoint</Application>
  <PresentationFormat>Custom</PresentationFormat>
  <Paragraphs>151</Paragraphs>
  <Slides>16</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Arial</vt:lpstr>
      <vt:lpstr>Calibri</vt:lpstr>
      <vt:lpstr>Open Sans</vt:lpstr>
      <vt:lpstr>Office Theme</vt:lpstr>
      <vt:lpstr>1_Digital Marketing</vt:lpstr>
      <vt:lpstr>Digital Marketing</vt:lpstr>
      <vt:lpstr>PowerPoint Presentation</vt:lpstr>
      <vt:lpstr>PowerPoint Presentation</vt:lpstr>
      <vt:lpstr>Problem Statement and Motivation</vt:lpstr>
      <vt:lpstr>Problem Statement and Motivation</vt:lpstr>
      <vt:lpstr>Problem Statement and Motivation</vt:lpstr>
      <vt:lpstr>Industry Relevance</vt:lpstr>
      <vt:lpstr>Guidelines</vt:lpstr>
      <vt:lpstr>Guidelines</vt:lpstr>
      <vt:lpstr>Guidelines</vt:lpstr>
      <vt:lpstr>Functionalities</vt:lpstr>
      <vt:lpstr>Functionalities</vt:lpstr>
      <vt:lpstr>Validations</vt:lpstr>
      <vt:lpstr>Logic Exceptions</vt:lpstr>
      <vt:lpstr>Requirements</vt:lpstr>
      <vt:lpstr>Requirements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Kumar S S</dc:creator>
  <cp:lastModifiedBy>Aniket Jain</cp:lastModifiedBy>
  <cp:revision>2</cp:revision>
  <dcterms:created xsi:type="dcterms:W3CDTF">2022-08-03T12:52:29Z</dcterms:created>
  <dcterms:modified xsi:type="dcterms:W3CDTF">2022-11-23T11:25:16Z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2022-06-15T00:00:00Z</vt:filetime>
  </property>
  <property fmtid="{D5CDD505-2E9C-101B-9397-08002B2CF9AE}" pid="3" name="Creator">
    <vt:lpwstr>Microsoft® PowerPoint® for Microsoft 365</vt:lpwstr>
  </property>
  <property fmtid="{D5CDD505-2E9C-101B-9397-08002B2CF9AE}" pid="4" name="LastSaved">
    <vt:filetime>2022-08-03T00:00:00Z</vt:filetime>
  </property>
  <property fmtid="{D5CDD505-2E9C-101B-9397-08002B2CF9AE}" pid="5" name="Producer">
    <vt:lpwstr>Microsoft® PowerPoint® for Microsoft 365</vt:lpwstr>
  </property>
  <property fmtid="{D5CDD505-2E9C-101B-9397-08002B2CF9AE}" pid="6" name="ContentTypeId">
    <vt:lpwstr>0x010100E37ED77BF1302443902AB0076FD5905A</vt:lpwstr>
  </property>
  <property fmtid="{D5CDD505-2E9C-101B-9397-08002B2CF9AE}" pid="7" name="MediaServiceImageTags">
    <vt:lpwstr/>
  </property>
</Properties>
</file>